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7" r:id="rId4"/>
  </p:sldMasterIdLst>
  <p:notesMasterIdLst>
    <p:notesMasterId r:id="rId13"/>
  </p:notesMasterIdLst>
  <p:handoutMasterIdLst>
    <p:handoutMasterId r:id="rId14"/>
  </p:handoutMasterIdLst>
  <p:sldIdLst>
    <p:sldId id="292" r:id="rId5"/>
    <p:sldId id="291" r:id="rId6"/>
    <p:sldId id="294" r:id="rId7"/>
    <p:sldId id="295" r:id="rId8"/>
    <p:sldId id="296" r:id="rId9"/>
    <p:sldId id="298" r:id="rId10"/>
    <p:sldId id="297" r:id="rId11"/>
    <p:sldId id="293" r:id="rId12"/>
  </p:sldIdLst>
  <p:sldSz cx="12192000" cy="6858000"/>
  <p:notesSz cx="6858000" cy="9144000"/>
  <p:defaultTextStyle>
    <a:defPPr rtl="0">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4F9B"/>
    <a:srgbClr val="7D99D9"/>
    <a:srgbClr val="69BFC9"/>
    <a:srgbClr val="E15CBD"/>
    <a:srgbClr val="7D8150"/>
    <a:srgbClr val="1E5082"/>
    <a:srgbClr val="F3E068"/>
    <a:srgbClr val="E98B0D"/>
    <a:srgbClr val="0037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4" autoAdjust="0"/>
    <p:restoredTop sz="94639" autoAdjust="0"/>
  </p:normalViewPr>
  <p:slideViewPr>
    <p:cSldViewPr snapToGrid="0">
      <p:cViewPr varScale="1">
        <p:scale>
          <a:sx n="118" d="100"/>
          <a:sy n="118" d="100"/>
        </p:scale>
        <p:origin x="240" y="200"/>
      </p:cViewPr>
      <p:guideLst>
        <p:guide orient="horz" pos="2160"/>
        <p:guide pos="3840"/>
      </p:guideLst>
    </p:cSldViewPr>
  </p:slideViewPr>
  <p:notesTextViewPr>
    <p:cViewPr>
      <p:scale>
        <a:sx n="1" d="1"/>
        <a:sy n="1" d="1"/>
      </p:scale>
      <p:origin x="0" y="0"/>
    </p:cViewPr>
  </p:notesTextViewPr>
  <p:notesViewPr>
    <p:cSldViewPr snapToGrid="0">
      <p:cViewPr varScale="1">
        <p:scale>
          <a:sx n="89" d="100"/>
          <a:sy n="89" d="100"/>
        </p:scale>
        <p:origin x="3798"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623AA0E9-8CD0-4A6E-A65E-A06028B83FE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it-IT" dirty="0"/>
          </a:p>
        </p:txBody>
      </p:sp>
      <p:sp>
        <p:nvSpPr>
          <p:cNvPr id="3" name="Segnaposto data 2">
            <a:extLst>
              <a:ext uri="{FF2B5EF4-FFF2-40B4-BE49-F238E27FC236}">
                <a16:creationId xmlns:a16="http://schemas.microsoft.com/office/drawing/2014/main" id="{D5E2408B-C9AB-4665-AC99-B057BD0A43D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36FC0A7B-6666-4F41-AD03-C74B76B10001}" type="datetime1">
              <a:rPr lang="it-IT" smtClean="0"/>
              <a:t>13/10/24</a:t>
            </a:fld>
            <a:endParaRPr lang="it-IT" dirty="0"/>
          </a:p>
        </p:txBody>
      </p:sp>
      <p:sp>
        <p:nvSpPr>
          <p:cNvPr id="4" name="Segnaposto piè di pagina 3">
            <a:extLst>
              <a:ext uri="{FF2B5EF4-FFF2-40B4-BE49-F238E27FC236}">
                <a16:creationId xmlns:a16="http://schemas.microsoft.com/office/drawing/2014/main" id="{8CD1B215-531B-4869-BD98-BD3B1390B1C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it-IT" dirty="0"/>
          </a:p>
        </p:txBody>
      </p:sp>
      <p:sp>
        <p:nvSpPr>
          <p:cNvPr id="5" name="Segnaposto numero diapositiva 4">
            <a:extLst>
              <a:ext uri="{FF2B5EF4-FFF2-40B4-BE49-F238E27FC236}">
                <a16:creationId xmlns:a16="http://schemas.microsoft.com/office/drawing/2014/main" id="{60B53F21-4D67-455D-8074-E9E6EC26FAC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52858E0-3D38-47B7-97D4-4FE08D90D359}" type="slidenum">
              <a:rPr lang="it-IT" smtClean="0"/>
              <a:t>‹N›</a:t>
            </a:fld>
            <a:endParaRPr lang="it-IT" dirty="0"/>
          </a:p>
        </p:txBody>
      </p:sp>
    </p:spTree>
    <p:extLst>
      <p:ext uri="{BB962C8B-B14F-4D97-AF65-F5344CB8AC3E}">
        <p14:creationId xmlns:p14="http://schemas.microsoft.com/office/powerpoint/2010/main" val="28214433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it-IT" noProof="0" dirty="0"/>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0E367B-2E0B-461C-8280-86016408BD7C}" type="datetime1">
              <a:rPr lang="it-IT" smtClean="0"/>
              <a:pPr/>
              <a:t>13/10/24</a:t>
            </a:fld>
            <a:endParaRPr lang="it-IT" dirty="0"/>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it-IT" noProof="0" dirty="0"/>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it-IT" noProof="0" dirty="0"/>
              <a:t>Fare clic per modificare gli stili del testo dello schema</a:t>
            </a:r>
          </a:p>
          <a:p>
            <a:pPr lvl="1" rtl="0"/>
            <a:r>
              <a:rPr lang="it-IT" noProof="0" dirty="0"/>
              <a:t>Secondo livello</a:t>
            </a:r>
          </a:p>
          <a:p>
            <a:pPr lvl="2" rtl="0"/>
            <a:r>
              <a:rPr lang="it-IT" noProof="0" dirty="0"/>
              <a:t>Terzo livello</a:t>
            </a:r>
          </a:p>
          <a:p>
            <a:pPr lvl="3" rtl="0"/>
            <a:r>
              <a:rPr lang="it-IT" noProof="0" dirty="0"/>
              <a:t>Quarto livello</a:t>
            </a:r>
          </a:p>
          <a:p>
            <a:pPr lvl="4" rtl="0"/>
            <a:r>
              <a:rPr lang="it-IT" noProof="0" dirty="0"/>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it-IT" noProof="0" dirty="0"/>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284ECAD9-32EE-4091-BDA5-6BD15ACC5E58}" type="slidenum">
              <a:rPr lang="it-IT" noProof="0" smtClean="0"/>
              <a:t>‹N›</a:t>
            </a:fld>
            <a:endParaRPr lang="it-IT" noProof="0" dirty="0"/>
          </a:p>
        </p:txBody>
      </p:sp>
    </p:spTree>
    <p:extLst>
      <p:ext uri="{BB962C8B-B14F-4D97-AF65-F5344CB8AC3E}">
        <p14:creationId xmlns:p14="http://schemas.microsoft.com/office/powerpoint/2010/main" val="1106618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a titolo">
    <p:spTree>
      <p:nvGrpSpPr>
        <p:cNvPr id="1" name=""/>
        <p:cNvGrpSpPr/>
        <p:nvPr/>
      </p:nvGrpSpPr>
      <p:grpSpPr>
        <a:xfrm>
          <a:off x="0" y="0"/>
          <a:ext cx="0" cy="0"/>
          <a:chOff x="0" y="0"/>
          <a:chExt cx="0" cy="0"/>
        </a:xfrm>
      </p:grpSpPr>
      <p:sp>
        <p:nvSpPr>
          <p:cNvPr id="11" name="Segnaposto immagine 9">
            <a:extLst>
              <a:ext uri="{FF2B5EF4-FFF2-40B4-BE49-F238E27FC236}">
                <a16:creationId xmlns:a16="http://schemas.microsoft.com/office/drawing/2014/main" id="{D1D313A2-A4D4-40DF-A0C2-C29F64168525}"/>
              </a:ext>
            </a:extLst>
          </p:cNvPr>
          <p:cNvSpPr>
            <a:spLocks noGrp="1"/>
          </p:cNvSpPr>
          <p:nvPr>
            <p:ph type="pic" sz="quarter" idx="13"/>
          </p:nvPr>
        </p:nvSpPr>
        <p:spPr>
          <a:xfrm>
            <a:off x="0" y="0"/>
            <a:ext cx="12192000" cy="6858000"/>
          </a:xfrm>
        </p:spPr>
        <p:txBody>
          <a:bodyPr rtlCol="0"/>
          <a:lstStyle/>
          <a:p>
            <a:pPr rtl="0"/>
            <a:r>
              <a:rPr lang="it-IT" noProof="0"/>
              <a:t>Fare clic sull'icona per inserire un'immagine</a:t>
            </a:r>
            <a:endParaRPr lang="it-IT" noProof="0" dirty="0"/>
          </a:p>
        </p:txBody>
      </p:sp>
      <p:sp>
        <p:nvSpPr>
          <p:cNvPr id="4" name="Segnaposto data 3">
            <a:extLst>
              <a:ext uri="{FF2B5EF4-FFF2-40B4-BE49-F238E27FC236}">
                <a16:creationId xmlns:a16="http://schemas.microsoft.com/office/drawing/2014/main" id="{9925CCF1-92C0-4AF3-BFAF-4921631915AB}"/>
              </a:ext>
            </a:extLst>
          </p:cNvPr>
          <p:cNvSpPr>
            <a:spLocks noGrp="1"/>
          </p:cNvSpPr>
          <p:nvPr>
            <p:ph type="dt" sz="half" idx="10"/>
          </p:nvPr>
        </p:nvSpPr>
        <p:spPr/>
        <p:txBody>
          <a:bodyPr rtlCol="0"/>
          <a:lstStyle/>
          <a:p>
            <a:pPr rtl="0"/>
            <a:fld id="{54DB44FF-F9B4-4E5D-9888-DD07079D4562}" type="datetime1">
              <a:rPr lang="it-IT" noProof="0" smtClean="0"/>
              <a:t>13/10/24</a:t>
            </a:fld>
            <a:endParaRPr lang="it-IT" noProof="0" dirty="0"/>
          </a:p>
        </p:txBody>
      </p:sp>
      <p:sp>
        <p:nvSpPr>
          <p:cNvPr id="5" name="Segnaposto piè di pagina 4">
            <a:extLst>
              <a:ext uri="{FF2B5EF4-FFF2-40B4-BE49-F238E27FC236}">
                <a16:creationId xmlns:a16="http://schemas.microsoft.com/office/drawing/2014/main" id="{051A78A9-3DFF-4937-A9F2-5D8CF495F367}"/>
              </a:ext>
            </a:extLst>
          </p:cNvPr>
          <p:cNvSpPr>
            <a:spLocks noGrp="1"/>
          </p:cNvSpPr>
          <p:nvPr>
            <p:ph type="ftr" sz="quarter" idx="11"/>
          </p:nvPr>
        </p:nvSpPr>
        <p:spPr/>
        <p:txBody>
          <a:bodyPr rtlCol="0"/>
          <a:lstStyle/>
          <a:p>
            <a:pPr rtl="0"/>
            <a:r>
              <a:rPr lang="it-IT" noProof="0" dirty="0"/>
              <a:t>Piè di pagina</a:t>
            </a:r>
          </a:p>
        </p:txBody>
      </p:sp>
      <p:sp>
        <p:nvSpPr>
          <p:cNvPr id="6" name="Segnaposto numero diapositiva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rtlCol="0"/>
          <a:lstStyle/>
          <a:p>
            <a:pPr rtl="0"/>
            <a:fld id="{3A98EE3D-8CD1-4C3F-BD1C-C98C9596463C}" type="slidenum">
              <a:rPr lang="it-IT" noProof="0" smtClean="0"/>
              <a:t>‹N›</a:t>
            </a:fld>
            <a:endParaRPr lang="it-IT" noProof="0" dirty="0"/>
          </a:p>
        </p:txBody>
      </p:sp>
      <p:sp>
        <p:nvSpPr>
          <p:cNvPr id="3" name="Sottotitolo 2"/>
          <p:cNvSpPr>
            <a:spLocks noGrp="1"/>
          </p:cNvSpPr>
          <p:nvPr>
            <p:ph type="subTitle" idx="1"/>
          </p:nvPr>
        </p:nvSpPr>
        <p:spPr>
          <a:xfrm>
            <a:off x="1212850" y="4508500"/>
            <a:ext cx="5118100" cy="1279652"/>
          </a:xfrm>
        </p:spPr>
        <p:txBody>
          <a:bodyPr lIns="91440" rIns="91440" rtlCol="0">
            <a:normAutofit/>
          </a:bodyPr>
          <a:lstStyle>
            <a:lvl1pPr marL="0" indent="0" algn="l">
              <a:buNone/>
              <a:defRPr sz="2400" cap="all" spc="200" baseline="0">
                <a:solidFill>
                  <a:schemeClr val="bg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pPr rtl="0"/>
            <a:r>
              <a:rPr lang="it-IT" noProof="0"/>
              <a:t>Fare clic per modificare lo stile del sottotitolo dello schema</a:t>
            </a:r>
            <a:endParaRPr lang="it-IT" noProof="0" dirty="0"/>
          </a:p>
        </p:txBody>
      </p:sp>
      <p:sp>
        <p:nvSpPr>
          <p:cNvPr id="2" name="Titolo 1"/>
          <p:cNvSpPr>
            <a:spLocks noGrp="1"/>
          </p:cNvSpPr>
          <p:nvPr>
            <p:ph type="ctrTitle"/>
          </p:nvPr>
        </p:nvSpPr>
        <p:spPr>
          <a:xfrm>
            <a:off x="1212850" y="2057400"/>
            <a:ext cx="5118100" cy="1929066"/>
          </a:xfrm>
        </p:spPr>
        <p:txBody>
          <a:bodyPr rtlCol="0" anchor="b">
            <a:noAutofit/>
          </a:bodyPr>
          <a:lstStyle>
            <a:lvl1pPr algn="l">
              <a:lnSpc>
                <a:spcPct val="90000"/>
              </a:lnSpc>
              <a:defRPr sz="5400" b="1" spc="-50" baseline="0">
                <a:solidFill>
                  <a:schemeClr val="bg1"/>
                </a:solidFill>
                <a:latin typeface="+mn-lt"/>
              </a:defRPr>
            </a:lvl1pPr>
          </a:lstStyle>
          <a:p>
            <a:pPr rtl="0"/>
            <a:r>
              <a:rPr lang="it-IT" noProof="0"/>
              <a:t>Fare clic per modificare lo stile del titolo dello schema</a:t>
            </a:r>
            <a:endParaRPr lang="it-IT" noProof="0" dirty="0"/>
          </a:p>
        </p:txBody>
      </p:sp>
    </p:spTree>
    <p:extLst>
      <p:ext uri="{BB962C8B-B14F-4D97-AF65-F5344CB8AC3E}">
        <p14:creationId xmlns:p14="http://schemas.microsoft.com/office/powerpoint/2010/main" val="672700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0" name="Parallelogramma 14">
            <a:extLst>
              <a:ext uri="{FF2B5EF4-FFF2-40B4-BE49-F238E27FC236}">
                <a16:creationId xmlns:a16="http://schemas.microsoft.com/office/drawing/2014/main" id="{BA60C70F-7EE5-4927-B922-88B1C47FADB9}"/>
              </a:ext>
            </a:extLst>
          </p:cNvPr>
          <p:cNvSpPr/>
          <p:nvPr userDrawn="1"/>
        </p:nvSpPr>
        <p:spPr>
          <a:xfrm>
            <a:off x="7448550" y="0"/>
            <a:ext cx="2857500" cy="6858000"/>
          </a:xfrm>
          <a:prstGeom prst="parallelogram">
            <a:avLst>
              <a:gd name="adj" fmla="val 0"/>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it-IT" noProof="0" dirty="0"/>
          </a:p>
        </p:txBody>
      </p:sp>
      <p:sp>
        <p:nvSpPr>
          <p:cNvPr id="8" name="Rettangolo 7">
            <a:extLst>
              <a:ext uri="{FF2B5EF4-FFF2-40B4-BE49-F238E27FC236}">
                <a16:creationId xmlns:a16="http://schemas.microsoft.com/office/drawing/2014/main" id="{16D90D66-BCB9-4229-A829-628874352AC0}"/>
              </a:ext>
            </a:extLst>
          </p:cNvPr>
          <p:cNvSpPr/>
          <p:nvPr/>
        </p:nvSpPr>
        <p:spPr>
          <a:xfrm>
            <a:off x="16" y="0"/>
            <a:ext cx="4654296" cy="586422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olo 1"/>
          <p:cNvSpPr>
            <a:spLocks noGrp="1"/>
          </p:cNvSpPr>
          <p:nvPr>
            <p:ph type="title"/>
          </p:nvPr>
        </p:nvSpPr>
        <p:spPr>
          <a:xfrm>
            <a:off x="1092200" y="786383"/>
            <a:ext cx="3068833" cy="2093975"/>
          </a:xfrm>
        </p:spPr>
        <p:txBody>
          <a:bodyPr rtlCol="0" anchor="b">
            <a:normAutofit/>
          </a:bodyPr>
          <a:lstStyle>
            <a:lvl1pPr>
              <a:lnSpc>
                <a:spcPct val="90000"/>
              </a:lnSpc>
              <a:defRPr sz="3600" b="0">
                <a:solidFill>
                  <a:srgbClr val="FFFFFF"/>
                </a:solidFill>
              </a:defRPr>
            </a:lvl1pPr>
          </a:lstStyle>
          <a:p>
            <a:pPr rtl="0"/>
            <a:r>
              <a:rPr lang="it-IT" noProof="0"/>
              <a:t>Fare clic per modificare lo stile del titolo dello schema</a:t>
            </a:r>
            <a:endParaRPr lang="it-IT" noProof="0" dirty="0"/>
          </a:p>
        </p:txBody>
      </p:sp>
      <p:sp>
        <p:nvSpPr>
          <p:cNvPr id="3" name="Segnaposto contenuto 2"/>
          <p:cNvSpPr>
            <a:spLocks noGrp="1"/>
          </p:cNvSpPr>
          <p:nvPr>
            <p:ph idx="1"/>
          </p:nvPr>
        </p:nvSpPr>
        <p:spPr>
          <a:xfrm>
            <a:off x="5458984" y="812800"/>
            <a:ext cx="5713841" cy="4868609"/>
          </a:xfrm>
        </p:spPr>
        <p:txBody>
          <a:bodyPr rtlCol="0"/>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4" name="Segnaposto testo 3"/>
          <p:cNvSpPr>
            <a:spLocks noGrp="1"/>
          </p:cNvSpPr>
          <p:nvPr>
            <p:ph type="body" sz="half" idx="2" hasCustomPrompt="1"/>
          </p:nvPr>
        </p:nvSpPr>
        <p:spPr>
          <a:xfrm>
            <a:off x="1092200" y="3043050"/>
            <a:ext cx="3068832" cy="2638359"/>
          </a:xfrm>
        </p:spPr>
        <p:txBody>
          <a:bodyPr lIns="91440" rIns="91440" rtlCol="0">
            <a:normAutofit/>
          </a:bodyPr>
          <a:lstStyle>
            <a:lvl1pPr marL="0" indent="0" rtl="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it-IT" noProof="0" dirty="0"/>
              <a:t>Fare clic per modificare gli stili del testo dello schema</a:t>
            </a:r>
          </a:p>
        </p:txBody>
      </p:sp>
      <p:sp>
        <p:nvSpPr>
          <p:cNvPr id="9" name="Rettangolo 8">
            <a:extLst>
              <a:ext uri="{FF2B5EF4-FFF2-40B4-BE49-F238E27FC236}">
                <a16:creationId xmlns:a16="http://schemas.microsoft.com/office/drawing/2014/main" id="{4DC51BA7-A5A7-4A7F-A707-DBBDEA7705F3}"/>
              </a:ext>
            </a:extLst>
          </p:cNvPr>
          <p:cNvSpPr/>
          <p:nvPr userDrawn="1"/>
        </p:nvSpPr>
        <p:spPr>
          <a:xfrm>
            <a:off x="0" y="1397000"/>
            <a:ext cx="1036320" cy="132948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
        <p:nvSpPr>
          <p:cNvPr id="11" name="Rettangolo 10">
            <a:extLst>
              <a:ext uri="{FF2B5EF4-FFF2-40B4-BE49-F238E27FC236}">
                <a16:creationId xmlns:a16="http://schemas.microsoft.com/office/drawing/2014/main" id="{D23174BA-29D0-4C1A-95C9-5A86FD25E47A}"/>
              </a:ext>
            </a:extLst>
          </p:cNvPr>
          <p:cNvSpPr/>
          <p:nvPr userDrawn="1"/>
        </p:nvSpPr>
        <p:spPr>
          <a:xfrm>
            <a:off x="5458983" y="624142"/>
            <a:ext cx="5713840" cy="1256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
        <p:nvSpPr>
          <p:cNvPr id="12" name="Segnaposto data 1">
            <a:extLst>
              <a:ext uri="{FF2B5EF4-FFF2-40B4-BE49-F238E27FC236}">
                <a16:creationId xmlns:a16="http://schemas.microsoft.com/office/drawing/2014/main" id="{F417C55D-4AE8-427B-A32E-9F54E007E686}"/>
              </a:ext>
            </a:extLst>
          </p:cNvPr>
          <p:cNvSpPr>
            <a:spLocks noGrp="1"/>
          </p:cNvSpPr>
          <p:nvPr>
            <p:ph type="dt" sz="half" idx="10"/>
          </p:nvPr>
        </p:nvSpPr>
        <p:spPr>
          <a:xfrm>
            <a:off x="6834126" y="6446838"/>
            <a:ext cx="2584850" cy="365125"/>
          </a:xfrm>
        </p:spPr>
        <p:txBody>
          <a:bodyPr rtlCol="0"/>
          <a:lstStyle>
            <a:lvl1pPr>
              <a:defRPr>
                <a:solidFill>
                  <a:schemeClr val="tx1">
                    <a:lumMod val="75000"/>
                    <a:lumOff val="25000"/>
                  </a:schemeClr>
                </a:solidFill>
              </a:defRPr>
            </a:lvl1pPr>
          </a:lstStyle>
          <a:p>
            <a:pPr rtl="0"/>
            <a:fld id="{09251FC1-1A75-47DA-9A6E-B43CF6E86A62}" type="datetime1">
              <a:rPr lang="it-IT" noProof="0" smtClean="0"/>
              <a:t>13/10/24</a:t>
            </a:fld>
            <a:endParaRPr lang="it-IT" noProof="0" dirty="0"/>
          </a:p>
        </p:txBody>
      </p:sp>
      <p:sp>
        <p:nvSpPr>
          <p:cNvPr id="14" name="Segnaposto numero diapositiva 3">
            <a:extLst>
              <a:ext uri="{FF2B5EF4-FFF2-40B4-BE49-F238E27FC236}">
                <a16:creationId xmlns:a16="http://schemas.microsoft.com/office/drawing/2014/main" id="{B45E789F-2E61-4EC0-8973-681625FE518F}"/>
              </a:ext>
            </a:extLst>
          </p:cNvPr>
          <p:cNvSpPr>
            <a:spLocks noGrp="1"/>
          </p:cNvSpPr>
          <p:nvPr>
            <p:ph type="sldNum" sz="quarter" idx="12"/>
          </p:nvPr>
        </p:nvSpPr>
        <p:spPr>
          <a:xfrm>
            <a:off x="10375670" y="6446838"/>
            <a:ext cx="780010" cy="365125"/>
          </a:xfrm>
        </p:spPr>
        <p:txBody>
          <a:bodyPr rtlCol="0"/>
          <a:lstStyle>
            <a:lvl1pPr>
              <a:defRPr>
                <a:solidFill>
                  <a:schemeClr val="tx1">
                    <a:lumMod val="75000"/>
                    <a:lumOff val="25000"/>
                  </a:schemeClr>
                </a:solidFill>
              </a:defRPr>
            </a:lvl1pPr>
          </a:lstStyle>
          <a:p>
            <a:pPr rtl="0"/>
            <a:fld id="{3A98EE3D-8CD1-4C3F-BD1C-C98C9596463C}" type="slidenum">
              <a:rPr lang="it-IT" noProof="0" smtClean="0"/>
              <a:pPr/>
              <a:t>‹N›</a:t>
            </a:fld>
            <a:endParaRPr lang="it-IT" noProof="0" dirty="0"/>
          </a:p>
        </p:txBody>
      </p:sp>
      <p:cxnSp>
        <p:nvCxnSpPr>
          <p:cNvPr id="15" name="Connecteur droit 19">
            <a:extLst>
              <a:ext uri="{FF2B5EF4-FFF2-40B4-BE49-F238E27FC236}">
                <a16:creationId xmlns:a16="http://schemas.microsoft.com/office/drawing/2014/main" id="{D84C14C5-D99C-45CD-8001-AC745F4FB49B}"/>
              </a:ext>
            </a:extLst>
          </p:cNvPr>
          <p:cNvCxnSpPr>
            <a:cxnSpLocks/>
          </p:cNvCxnSpPr>
          <p:nvPr userDrawn="1"/>
        </p:nvCxnSpPr>
        <p:spPr>
          <a:xfrm flipH="1">
            <a:off x="1092200" y="6446838"/>
            <a:ext cx="1643438"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Connecteur droit 19">
            <a:extLst>
              <a:ext uri="{FF2B5EF4-FFF2-40B4-BE49-F238E27FC236}">
                <a16:creationId xmlns:a16="http://schemas.microsoft.com/office/drawing/2014/main" id="{019842DD-D0AB-4E35-9AB2-7DBB6E266120}"/>
              </a:ext>
            </a:extLst>
          </p:cNvPr>
          <p:cNvCxnSpPr>
            <a:cxnSpLocks/>
          </p:cNvCxnSpPr>
          <p:nvPr userDrawn="1"/>
        </p:nvCxnSpPr>
        <p:spPr>
          <a:xfrm flipH="1">
            <a:off x="8420100" y="6429376"/>
            <a:ext cx="100046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7" name="Connecteur droit 19">
            <a:extLst>
              <a:ext uri="{FF2B5EF4-FFF2-40B4-BE49-F238E27FC236}">
                <a16:creationId xmlns:a16="http://schemas.microsoft.com/office/drawing/2014/main" id="{832851A7-B301-4616-9843-9A0D06646DFD}"/>
              </a:ext>
            </a:extLst>
          </p:cNvPr>
          <p:cNvCxnSpPr>
            <a:cxnSpLocks/>
          </p:cNvCxnSpPr>
          <p:nvPr userDrawn="1"/>
        </p:nvCxnSpPr>
        <p:spPr>
          <a:xfrm flipH="1" flipV="1">
            <a:off x="10765675" y="6446838"/>
            <a:ext cx="407258" cy="635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sp>
        <p:nvSpPr>
          <p:cNvPr id="5" name="Segnaposto piè di pagina 2">
            <a:extLst>
              <a:ext uri="{FF2B5EF4-FFF2-40B4-BE49-F238E27FC236}">
                <a16:creationId xmlns:a16="http://schemas.microsoft.com/office/drawing/2014/main" id="{82E39F50-459D-C3E1-C6CC-EA208D50E4FE}"/>
              </a:ext>
            </a:extLst>
          </p:cNvPr>
          <p:cNvSpPr txBox="1">
            <a:spLocks/>
          </p:cNvSpPr>
          <p:nvPr userDrawn="1"/>
        </p:nvSpPr>
        <p:spPr>
          <a:xfrm>
            <a:off x="216130" y="6446838"/>
            <a:ext cx="4846321" cy="365125"/>
          </a:xfrm>
          <a:prstGeom prst="rect">
            <a:avLst/>
          </a:prstGeom>
        </p:spPr>
        <p:txBody>
          <a:bodyPr vert="horz" lIns="91440" tIns="45720" rIns="91440" bIns="45720" rtlCol="0" anchor="ctr"/>
          <a:lstStyle>
            <a:defPPr rtl="0">
              <a:defRPr lang="it-IT"/>
            </a:defPPr>
            <a:lvl1pPr marL="0" algn="l" defTabSz="914400" rtl="0" eaLnBrk="1" latinLnBrk="0" hangingPunct="1">
              <a:defRPr sz="900" kern="1200" cap="all" baseline="0">
                <a:solidFill>
                  <a:schemeClr val="tx1">
                    <a:lumMod val="75000"/>
                    <a:lumOff val="2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a:t>Direttori del Corso – M. De Luca – M.A. Zappa</a:t>
            </a:r>
            <a:endParaRPr lang="it-IT" dirty="0"/>
          </a:p>
        </p:txBody>
      </p:sp>
    </p:spTree>
    <p:extLst>
      <p:ext uri="{BB962C8B-B14F-4D97-AF65-F5344CB8AC3E}">
        <p14:creationId xmlns:p14="http://schemas.microsoft.com/office/powerpoint/2010/main" val="2889208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1_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noProof="0"/>
              <a:t>Fare clic per modificare lo stile del titolo dello schema</a:t>
            </a:r>
            <a:endParaRPr lang="it-IT" noProof="0" dirty="0"/>
          </a:p>
        </p:txBody>
      </p:sp>
      <p:sp>
        <p:nvSpPr>
          <p:cNvPr id="3" name="Segnaposto contenuto 2"/>
          <p:cNvSpPr>
            <a:spLocks noGrp="1"/>
          </p:cNvSpPr>
          <p:nvPr>
            <p:ph idx="1"/>
          </p:nvPr>
        </p:nvSpPr>
        <p:spPr/>
        <p:txBody>
          <a:bodyPr rtlCol="0"/>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7" name="Segnaposto data 6">
            <a:extLst>
              <a:ext uri="{FF2B5EF4-FFF2-40B4-BE49-F238E27FC236}">
                <a16:creationId xmlns:a16="http://schemas.microsoft.com/office/drawing/2014/main" id="{354D8B55-9EA8-4B81-8E84-9B93B0A27559}"/>
              </a:ext>
            </a:extLst>
          </p:cNvPr>
          <p:cNvSpPr>
            <a:spLocks noGrp="1"/>
          </p:cNvSpPr>
          <p:nvPr>
            <p:ph type="dt" sz="half" idx="10"/>
          </p:nvPr>
        </p:nvSpPr>
        <p:spPr/>
        <p:txBody>
          <a:bodyPr rtlCol="0"/>
          <a:lstStyle/>
          <a:p>
            <a:pPr rtl="0"/>
            <a:fld id="{B74319CE-E5CF-4FF9-86AE-7437B4FD3174}" type="datetime1">
              <a:rPr lang="it-IT" noProof="0" smtClean="0"/>
              <a:t>13/10/24</a:t>
            </a:fld>
            <a:endParaRPr lang="it-IT" noProof="0" dirty="0"/>
          </a:p>
        </p:txBody>
      </p:sp>
      <p:sp>
        <p:nvSpPr>
          <p:cNvPr id="9" name="Segnaposto numero diapositiva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rtlCol="0"/>
          <a:lstStyle/>
          <a:p>
            <a:pPr rtl="0"/>
            <a:fld id="{3A98EE3D-8CD1-4C3F-BD1C-C98C9596463C}" type="slidenum">
              <a:rPr lang="it-IT" noProof="0" smtClean="0"/>
              <a:t>‹N›</a:t>
            </a:fld>
            <a:endParaRPr lang="it-IT" noProof="0" dirty="0"/>
          </a:p>
        </p:txBody>
      </p:sp>
      <p:sp>
        <p:nvSpPr>
          <p:cNvPr id="4" name="Segnaposto piè di pagina 2">
            <a:extLst>
              <a:ext uri="{FF2B5EF4-FFF2-40B4-BE49-F238E27FC236}">
                <a16:creationId xmlns:a16="http://schemas.microsoft.com/office/drawing/2014/main" id="{DC7E41FD-853D-F717-1775-E30235610CE8}"/>
              </a:ext>
            </a:extLst>
          </p:cNvPr>
          <p:cNvSpPr txBox="1">
            <a:spLocks/>
          </p:cNvSpPr>
          <p:nvPr userDrawn="1"/>
        </p:nvSpPr>
        <p:spPr>
          <a:xfrm>
            <a:off x="216130" y="6446838"/>
            <a:ext cx="4846321" cy="365125"/>
          </a:xfrm>
          <a:prstGeom prst="rect">
            <a:avLst/>
          </a:prstGeom>
        </p:spPr>
        <p:txBody>
          <a:bodyPr vert="horz" lIns="91440" tIns="45720" rIns="91440" bIns="45720" rtlCol="0" anchor="ctr"/>
          <a:lstStyle>
            <a:defPPr rtl="0">
              <a:defRPr lang="it-IT"/>
            </a:defPPr>
            <a:lvl1pPr marL="0" algn="l" defTabSz="914400" rtl="0" eaLnBrk="1" latinLnBrk="0" hangingPunct="1">
              <a:defRPr sz="900" kern="1200" cap="all" baseline="0">
                <a:solidFill>
                  <a:schemeClr val="tx1">
                    <a:lumMod val="75000"/>
                    <a:lumOff val="2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a:t>Direttori del Corso – M. De Luca – M.A. Zappa</a:t>
            </a:r>
            <a:endParaRPr lang="it-IT" dirty="0"/>
          </a:p>
        </p:txBody>
      </p:sp>
    </p:spTree>
    <p:extLst>
      <p:ext uri="{BB962C8B-B14F-4D97-AF65-F5344CB8AC3E}">
        <p14:creationId xmlns:p14="http://schemas.microsoft.com/office/powerpoint/2010/main" val="1265082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Contenuto con didascalia">
    <p:spTree>
      <p:nvGrpSpPr>
        <p:cNvPr id="1" name=""/>
        <p:cNvGrpSpPr/>
        <p:nvPr/>
      </p:nvGrpSpPr>
      <p:grpSpPr>
        <a:xfrm>
          <a:off x="0" y="0"/>
          <a:ext cx="0" cy="0"/>
          <a:chOff x="0" y="0"/>
          <a:chExt cx="0" cy="0"/>
        </a:xfrm>
      </p:grpSpPr>
      <p:sp>
        <p:nvSpPr>
          <p:cNvPr id="10" name="Parallelogramma 14">
            <a:extLst>
              <a:ext uri="{FF2B5EF4-FFF2-40B4-BE49-F238E27FC236}">
                <a16:creationId xmlns:a16="http://schemas.microsoft.com/office/drawing/2014/main" id="{BA60C70F-7EE5-4927-B922-88B1C47FADB9}"/>
              </a:ext>
            </a:extLst>
          </p:cNvPr>
          <p:cNvSpPr/>
          <p:nvPr userDrawn="1"/>
        </p:nvSpPr>
        <p:spPr>
          <a:xfrm>
            <a:off x="7448550" y="0"/>
            <a:ext cx="2857500" cy="6858000"/>
          </a:xfrm>
          <a:prstGeom prst="parallelogram">
            <a:avLst>
              <a:gd name="adj" fmla="val 0"/>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it-IT" noProof="0" dirty="0"/>
          </a:p>
        </p:txBody>
      </p:sp>
      <p:sp>
        <p:nvSpPr>
          <p:cNvPr id="8" name="Rettangolo 7">
            <a:extLst>
              <a:ext uri="{FF2B5EF4-FFF2-40B4-BE49-F238E27FC236}">
                <a16:creationId xmlns:a16="http://schemas.microsoft.com/office/drawing/2014/main" id="{16D90D66-BCB9-4229-A829-628874352AC0}"/>
              </a:ext>
            </a:extLst>
          </p:cNvPr>
          <p:cNvSpPr/>
          <p:nvPr/>
        </p:nvSpPr>
        <p:spPr>
          <a:xfrm>
            <a:off x="16" y="0"/>
            <a:ext cx="4654296" cy="586422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egnaposto contenuto 2"/>
          <p:cNvSpPr>
            <a:spLocks noGrp="1"/>
          </p:cNvSpPr>
          <p:nvPr>
            <p:ph idx="1"/>
          </p:nvPr>
        </p:nvSpPr>
        <p:spPr>
          <a:xfrm>
            <a:off x="5458984" y="497808"/>
            <a:ext cx="5713841" cy="4868609"/>
          </a:xfrm>
        </p:spPr>
        <p:txBody>
          <a:bodyPr rtlCol="0" anchor="ctr"/>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9" name="Rettangolo 8">
            <a:extLst>
              <a:ext uri="{FF2B5EF4-FFF2-40B4-BE49-F238E27FC236}">
                <a16:creationId xmlns:a16="http://schemas.microsoft.com/office/drawing/2014/main" id="{4DC51BA7-A5A7-4A7F-A707-DBBDEA7705F3}"/>
              </a:ext>
            </a:extLst>
          </p:cNvPr>
          <p:cNvSpPr/>
          <p:nvPr userDrawn="1"/>
        </p:nvSpPr>
        <p:spPr>
          <a:xfrm>
            <a:off x="0" y="2003424"/>
            <a:ext cx="1036320" cy="185737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
        <p:nvSpPr>
          <p:cNvPr id="11" name="Rettangolo 10">
            <a:extLst>
              <a:ext uri="{FF2B5EF4-FFF2-40B4-BE49-F238E27FC236}">
                <a16:creationId xmlns:a16="http://schemas.microsoft.com/office/drawing/2014/main" id="{D23174BA-29D0-4C1A-95C9-5A86FD25E47A}"/>
              </a:ext>
            </a:extLst>
          </p:cNvPr>
          <p:cNvSpPr/>
          <p:nvPr userDrawn="1"/>
        </p:nvSpPr>
        <p:spPr>
          <a:xfrm>
            <a:off x="5458983" y="377398"/>
            <a:ext cx="5713840" cy="1256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
        <p:nvSpPr>
          <p:cNvPr id="12" name="Segnaposto data 1">
            <a:extLst>
              <a:ext uri="{FF2B5EF4-FFF2-40B4-BE49-F238E27FC236}">
                <a16:creationId xmlns:a16="http://schemas.microsoft.com/office/drawing/2014/main" id="{F417C55D-4AE8-427B-A32E-9F54E007E686}"/>
              </a:ext>
            </a:extLst>
          </p:cNvPr>
          <p:cNvSpPr>
            <a:spLocks noGrp="1"/>
          </p:cNvSpPr>
          <p:nvPr>
            <p:ph type="dt" sz="half" idx="10"/>
          </p:nvPr>
        </p:nvSpPr>
        <p:spPr>
          <a:xfrm>
            <a:off x="6834126" y="6446838"/>
            <a:ext cx="2584850" cy="365125"/>
          </a:xfrm>
        </p:spPr>
        <p:txBody>
          <a:bodyPr rtlCol="0"/>
          <a:lstStyle>
            <a:lvl1pPr>
              <a:defRPr>
                <a:solidFill>
                  <a:schemeClr val="tx1">
                    <a:lumMod val="75000"/>
                    <a:lumOff val="25000"/>
                  </a:schemeClr>
                </a:solidFill>
              </a:defRPr>
            </a:lvl1pPr>
          </a:lstStyle>
          <a:p>
            <a:pPr rtl="0"/>
            <a:fld id="{82620384-FC06-4245-8A4E-BD9C5C3038C1}" type="datetime1">
              <a:rPr lang="it-IT" noProof="0" smtClean="0"/>
              <a:t>13/10/24</a:t>
            </a:fld>
            <a:endParaRPr lang="it-IT" noProof="0" dirty="0"/>
          </a:p>
        </p:txBody>
      </p:sp>
      <p:sp>
        <p:nvSpPr>
          <p:cNvPr id="14" name="Segnaposto numero diapositiva 3">
            <a:extLst>
              <a:ext uri="{FF2B5EF4-FFF2-40B4-BE49-F238E27FC236}">
                <a16:creationId xmlns:a16="http://schemas.microsoft.com/office/drawing/2014/main" id="{B45E789F-2E61-4EC0-8973-681625FE518F}"/>
              </a:ext>
            </a:extLst>
          </p:cNvPr>
          <p:cNvSpPr>
            <a:spLocks noGrp="1"/>
          </p:cNvSpPr>
          <p:nvPr>
            <p:ph type="sldNum" sz="quarter" idx="12"/>
          </p:nvPr>
        </p:nvSpPr>
        <p:spPr>
          <a:xfrm>
            <a:off x="10375670" y="6446838"/>
            <a:ext cx="780010" cy="365125"/>
          </a:xfrm>
        </p:spPr>
        <p:txBody>
          <a:bodyPr rtlCol="0"/>
          <a:lstStyle>
            <a:lvl1pPr>
              <a:defRPr>
                <a:solidFill>
                  <a:schemeClr val="tx1">
                    <a:lumMod val="75000"/>
                    <a:lumOff val="25000"/>
                  </a:schemeClr>
                </a:solidFill>
              </a:defRPr>
            </a:lvl1pPr>
          </a:lstStyle>
          <a:p>
            <a:pPr rtl="0"/>
            <a:fld id="{3A98EE3D-8CD1-4C3F-BD1C-C98C9596463C}" type="slidenum">
              <a:rPr lang="it-IT" noProof="0" smtClean="0"/>
              <a:pPr/>
              <a:t>‹N›</a:t>
            </a:fld>
            <a:endParaRPr lang="it-IT" noProof="0" dirty="0"/>
          </a:p>
        </p:txBody>
      </p:sp>
      <p:sp>
        <p:nvSpPr>
          <p:cNvPr id="5" name="Rettangolo 4">
            <a:extLst>
              <a:ext uri="{FF2B5EF4-FFF2-40B4-BE49-F238E27FC236}">
                <a16:creationId xmlns:a16="http://schemas.microsoft.com/office/drawing/2014/main" id="{6BC7DA98-7B92-4F45-80F8-1AEF72A601CF}"/>
              </a:ext>
            </a:extLst>
          </p:cNvPr>
          <p:cNvSpPr/>
          <p:nvPr userDrawn="1"/>
        </p:nvSpPr>
        <p:spPr>
          <a:xfrm>
            <a:off x="1078230" y="2003423"/>
            <a:ext cx="3576082" cy="185737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
        <p:nvSpPr>
          <p:cNvPr id="2" name="Titolo 1"/>
          <p:cNvSpPr>
            <a:spLocks noGrp="1"/>
          </p:cNvSpPr>
          <p:nvPr>
            <p:ph type="title"/>
          </p:nvPr>
        </p:nvSpPr>
        <p:spPr>
          <a:xfrm>
            <a:off x="1092200" y="1885125"/>
            <a:ext cx="3314700" cy="2093975"/>
          </a:xfrm>
        </p:spPr>
        <p:txBody>
          <a:bodyPr rtlCol="0" anchor="ctr">
            <a:normAutofit/>
          </a:bodyPr>
          <a:lstStyle>
            <a:lvl1pPr>
              <a:lnSpc>
                <a:spcPct val="90000"/>
              </a:lnSpc>
              <a:defRPr sz="4400" b="1">
                <a:solidFill>
                  <a:srgbClr val="FFFFFF"/>
                </a:solidFill>
                <a:latin typeface="+mn-lt"/>
              </a:defRPr>
            </a:lvl1pPr>
          </a:lstStyle>
          <a:p>
            <a:pPr rtl="0"/>
            <a:r>
              <a:rPr lang="it-IT" noProof="0"/>
              <a:t>Fare clic per modificare lo stile del titolo dello schema</a:t>
            </a:r>
            <a:endParaRPr lang="it-IT" noProof="0" dirty="0"/>
          </a:p>
        </p:txBody>
      </p:sp>
      <p:sp>
        <p:nvSpPr>
          <p:cNvPr id="18" name="Rettangolo 17">
            <a:extLst>
              <a:ext uri="{FF2B5EF4-FFF2-40B4-BE49-F238E27FC236}">
                <a16:creationId xmlns:a16="http://schemas.microsoft.com/office/drawing/2014/main" id="{DF96815B-4256-4CE0-9FCF-3A2967CF5792}"/>
              </a:ext>
            </a:extLst>
          </p:cNvPr>
          <p:cNvSpPr/>
          <p:nvPr userDrawn="1"/>
        </p:nvSpPr>
        <p:spPr>
          <a:xfrm>
            <a:off x="1092200" y="993775"/>
            <a:ext cx="1036320" cy="936626"/>
          </a:xfrm>
          <a:prstGeom prst="rect">
            <a:avLst/>
          </a:prstGeom>
          <a:solidFill>
            <a:schemeClr val="tx2">
              <a:lumMod val="20000"/>
              <a:lumOff val="80000"/>
              <a:alpha val="2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
        <p:nvSpPr>
          <p:cNvPr id="4" name="Segnaposto piè di pagina 2">
            <a:extLst>
              <a:ext uri="{FF2B5EF4-FFF2-40B4-BE49-F238E27FC236}">
                <a16:creationId xmlns:a16="http://schemas.microsoft.com/office/drawing/2014/main" id="{DB5FC7EB-9809-9909-8D31-7667D27CFE29}"/>
              </a:ext>
            </a:extLst>
          </p:cNvPr>
          <p:cNvSpPr txBox="1">
            <a:spLocks/>
          </p:cNvSpPr>
          <p:nvPr userDrawn="1"/>
        </p:nvSpPr>
        <p:spPr>
          <a:xfrm>
            <a:off x="216130" y="6446838"/>
            <a:ext cx="4846321" cy="365125"/>
          </a:xfrm>
          <a:prstGeom prst="rect">
            <a:avLst/>
          </a:prstGeom>
        </p:spPr>
        <p:txBody>
          <a:bodyPr vert="horz" lIns="91440" tIns="45720" rIns="91440" bIns="45720" rtlCol="0" anchor="ctr"/>
          <a:lstStyle>
            <a:defPPr rtl="0">
              <a:defRPr lang="it-IT"/>
            </a:defPPr>
            <a:lvl1pPr marL="0" algn="l" defTabSz="914400" rtl="0" eaLnBrk="1" latinLnBrk="0" hangingPunct="1">
              <a:defRPr sz="900" kern="1200" cap="all" baseline="0">
                <a:solidFill>
                  <a:schemeClr val="tx1">
                    <a:lumMod val="75000"/>
                    <a:lumOff val="2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a:t>Direttori del Corso – M. De Luca – M.A. Zappa</a:t>
            </a:r>
            <a:endParaRPr lang="it-IT" dirty="0"/>
          </a:p>
        </p:txBody>
      </p:sp>
    </p:spTree>
    <p:extLst>
      <p:ext uri="{BB962C8B-B14F-4D97-AF65-F5344CB8AC3E}">
        <p14:creationId xmlns:p14="http://schemas.microsoft.com/office/powerpoint/2010/main" val="11812829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2_Contenuto con didascalia">
    <p:spTree>
      <p:nvGrpSpPr>
        <p:cNvPr id="1" name=""/>
        <p:cNvGrpSpPr/>
        <p:nvPr/>
      </p:nvGrpSpPr>
      <p:grpSpPr>
        <a:xfrm>
          <a:off x="0" y="0"/>
          <a:ext cx="0" cy="0"/>
          <a:chOff x="0" y="0"/>
          <a:chExt cx="0" cy="0"/>
        </a:xfrm>
      </p:grpSpPr>
      <p:sp>
        <p:nvSpPr>
          <p:cNvPr id="18" name="Segnaposto immagine 9">
            <a:extLst>
              <a:ext uri="{FF2B5EF4-FFF2-40B4-BE49-F238E27FC236}">
                <a16:creationId xmlns:a16="http://schemas.microsoft.com/office/drawing/2014/main" id="{4F173117-1383-4956-B947-1EA7A51D0D4A}"/>
              </a:ext>
            </a:extLst>
          </p:cNvPr>
          <p:cNvSpPr>
            <a:spLocks noGrp="1"/>
          </p:cNvSpPr>
          <p:nvPr>
            <p:ph type="pic" sz="quarter" idx="13"/>
          </p:nvPr>
        </p:nvSpPr>
        <p:spPr>
          <a:xfrm>
            <a:off x="0" y="0"/>
            <a:ext cx="4654296" cy="5864225"/>
          </a:xfrm>
        </p:spPr>
        <p:txBody>
          <a:bodyPr rtlCol="0"/>
          <a:lstStyle>
            <a:lvl1pPr>
              <a:defRPr>
                <a:solidFill>
                  <a:schemeClr val="bg1"/>
                </a:solidFill>
              </a:defRPr>
            </a:lvl1pPr>
          </a:lstStyle>
          <a:p>
            <a:pPr rtl="0"/>
            <a:r>
              <a:rPr lang="it-IT" noProof="0"/>
              <a:t>Fare clic sull'icona per inserire un'immagine</a:t>
            </a:r>
            <a:endParaRPr lang="it-IT" noProof="0" dirty="0"/>
          </a:p>
        </p:txBody>
      </p:sp>
      <p:sp>
        <p:nvSpPr>
          <p:cNvPr id="10" name="Parallelogramma 14">
            <a:extLst>
              <a:ext uri="{FF2B5EF4-FFF2-40B4-BE49-F238E27FC236}">
                <a16:creationId xmlns:a16="http://schemas.microsoft.com/office/drawing/2014/main" id="{BA60C70F-7EE5-4927-B922-88B1C47FADB9}"/>
              </a:ext>
            </a:extLst>
          </p:cNvPr>
          <p:cNvSpPr/>
          <p:nvPr userDrawn="1"/>
        </p:nvSpPr>
        <p:spPr>
          <a:xfrm>
            <a:off x="7448550" y="0"/>
            <a:ext cx="2857500" cy="6858000"/>
          </a:xfrm>
          <a:prstGeom prst="parallelogram">
            <a:avLst>
              <a:gd name="adj" fmla="val 0"/>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it-IT" noProof="0" dirty="0"/>
          </a:p>
        </p:txBody>
      </p:sp>
      <p:sp>
        <p:nvSpPr>
          <p:cNvPr id="3" name="Segnaposto contenuto 2"/>
          <p:cNvSpPr>
            <a:spLocks noGrp="1"/>
          </p:cNvSpPr>
          <p:nvPr>
            <p:ph idx="1"/>
          </p:nvPr>
        </p:nvSpPr>
        <p:spPr>
          <a:xfrm>
            <a:off x="5458984" y="497808"/>
            <a:ext cx="5713841" cy="4868609"/>
          </a:xfrm>
        </p:spPr>
        <p:txBody>
          <a:bodyPr rtlCol="0" anchor="ctr"/>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12" name="Segnaposto data 1">
            <a:extLst>
              <a:ext uri="{FF2B5EF4-FFF2-40B4-BE49-F238E27FC236}">
                <a16:creationId xmlns:a16="http://schemas.microsoft.com/office/drawing/2014/main" id="{F417C55D-4AE8-427B-A32E-9F54E007E686}"/>
              </a:ext>
            </a:extLst>
          </p:cNvPr>
          <p:cNvSpPr>
            <a:spLocks noGrp="1"/>
          </p:cNvSpPr>
          <p:nvPr>
            <p:ph type="dt" sz="half" idx="10"/>
          </p:nvPr>
        </p:nvSpPr>
        <p:spPr>
          <a:xfrm>
            <a:off x="6834126" y="6446838"/>
            <a:ext cx="2584850" cy="365125"/>
          </a:xfrm>
        </p:spPr>
        <p:txBody>
          <a:bodyPr rtlCol="0"/>
          <a:lstStyle>
            <a:lvl1pPr>
              <a:defRPr>
                <a:solidFill>
                  <a:schemeClr val="tx1">
                    <a:lumMod val="75000"/>
                    <a:lumOff val="25000"/>
                  </a:schemeClr>
                </a:solidFill>
              </a:defRPr>
            </a:lvl1pPr>
          </a:lstStyle>
          <a:p>
            <a:pPr rtl="0"/>
            <a:fld id="{0997CAA8-247F-493B-9041-1EB41C0713A1}" type="datetime1">
              <a:rPr lang="it-IT" noProof="0" smtClean="0"/>
              <a:t>13/10/24</a:t>
            </a:fld>
            <a:endParaRPr lang="it-IT" noProof="0" dirty="0"/>
          </a:p>
        </p:txBody>
      </p:sp>
      <p:sp>
        <p:nvSpPr>
          <p:cNvPr id="14" name="Segnaposto numero diapositiva 3">
            <a:extLst>
              <a:ext uri="{FF2B5EF4-FFF2-40B4-BE49-F238E27FC236}">
                <a16:creationId xmlns:a16="http://schemas.microsoft.com/office/drawing/2014/main" id="{B45E789F-2E61-4EC0-8973-681625FE518F}"/>
              </a:ext>
            </a:extLst>
          </p:cNvPr>
          <p:cNvSpPr>
            <a:spLocks noGrp="1"/>
          </p:cNvSpPr>
          <p:nvPr>
            <p:ph type="sldNum" sz="quarter" idx="12"/>
          </p:nvPr>
        </p:nvSpPr>
        <p:spPr>
          <a:xfrm>
            <a:off x="10375670" y="6446838"/>
            <a:ext cx="780010" cy="365125"/>
          </a:xfrm>
        </p:spPr>
        <p:txBody>
          <a:bodyPr rtlCol="0"/>
          <a:lstStyle>
            <a:lvl1pPr>
              <a:defRPr>
                <a:solidFill>
                  <a:schemeClr val="tx1">
                    <a:lumMod val="75000"/>
                    <a:lumOff val="25000"/>
                  </a:schemeClr>
                </a:solidFill>
              </a:defRPr>
            </a:lvl1pPr>
          </a:lstStyle>
          <a:p>
            <a:pPr rtl="0"/>
            <a:fld id="{3A98EE3D-8CD1-4C3F-BD1C-C98C9596463C}" type="slidenum">
              <a:rPr lang="it-IT" noProof="0" smtClean="0"/>
              <a:pPr/>
              <a:t>‹N›</a:t>
            </a:fld>
            <a:endParaRPr lang="it-IT" noProof="0" dirty="0"/>
          </a:p>
        </p:txBody>
      </p:sp>
      <p:sp>
        <p:nvSpPr>
          <p:cNvPr id="2" name="Titolo 1"/>
          <p:cNvSpPr>
            <a:spLocks noGrp="1"/>
          </p:cNvSpPr>
          <p:nvPr>
            <p:ph type="title"/>
          </p:nvPr>
        </p:nvSpPr>
        <p:spPr>
          <a:xfrm>
            <a:off x="1092200" y="1885125"/>
            <a:ext cx="3068833" cy="2093975"/>
          </a:xfrm>
        </p:spPr>
        <p:txBody>
          <a:bodyPr rtlCol="0" anchor="ctr">
            <a:normAutofit/>
          </a:bodyPr>
          <a:lstStyle>
            <a:lvl1pPr>
              <a:lnSpc>
                <a:spcPct val="90000"/>
              </a:lnSpc>
              <a:defRPr sz="4400" b="1" i="0">
                <a:solidFill>
                  <a:srgbClr val="FFFFFF"/>
                </a:solidFill>
                <a:latin typeface="+mn-lt"/>
              </a:defRPr>
            </a:lvl1pPr>
          </a:lstStyle>
          <a:p>
            <a:pPr rtl="0"/>
            <a:r>
              <a:rPr lang="it-IT" noProof="0"/>
              <a:t>Fare clic per modificare lo stile del titolo dello schema</a:t>
            </a:r>
            <a:endParaRPr lang="it-IT" noProof="0" dirty="0"/>
          </a:p>
        </p:txBody>
      </p:sp>
      <p:sp>
        <p:nvSpPr>
          <p:cNvPr id="4" name="Segnaposto piè di pagina 2">
            <a:extLst>
              <a:ext uri="{FF2B5EF4-FFF2-40B4-BE49-F238E27FC236}">
                <a16:creationId xmlns:a16="http://schemas.microsoft.com/office/drawing/2014/main" id="{F1E388EF-366D-885A-CF06-6BEFE9E1E7F6}"/>
              </a:ext>
            </a:extLst>
          </p:cNvPr>
          <p:cNvSpPr txBox="1">
            <a:spLocks/>
          </p:cNvSpPr>
          <p:nvPr userDrawn="1"/>
        </p:nvSpPr>
        <p:spPr>
          <a:xfrm>
            <a:off x="216130" y="6446838"/>
            <a:ext cx="4846321" cy="365125"/>
          </a:xfrm>
          <a:prstGeom prst="rect">
            <a:avLst/>
          </a:prstGeom>
        </p:spPr>
        <p:txBody>
          <a:bodyPr vert="horz" lIns="91440" tIns="45720" rIns="91440" bIns="45720" rtlCol="0" anchor="ctr"/>
          <a:lstStyle>
            <a:defPPr rtl="0">
              <a:defRPr lang="it-IT"/>
            </a:defPPr>
            <a:lvl1pPr marL="0" algn="l" defTabSz="914400" rtl="0" eaLnBrk="1" latinLnBrk="0" hangingPunct="1">
              <a:defRPr sz="900" kern="1200" cap="all" baseline="0">
                <a:solidFill>
                  <a:schemeClr val="tx1">
                    <a:lumMod val="75000"/>
                    <a:lumOff val="2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a:t>Direttori del Corso – M. De Luca – M.A. Zappa</a:t>
            </a:r>
            <a:endParaRPr lang="it-IT" dirty="0"/>
          </a:p>
        </p:txBody>
      </p:sp>
    </p:spTree>
    <p:extLst>
      <p:ext uri="{BB962C8B-B14F-4D97-AF65-F5344CB8AC3E}">
        <p14:creationId xmlns:p14="http://schemas.microsoft.com/office/powerpoint/2010/main" val="39543055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6_Contenuto con didascalia">
    <p:spTree>
      <p:nvGrpSpPr>
        <p:cNvPr id="1" name=""/>
        <p:cNvGrpSpPr/>
        <p:nvPr/>
      </p:nvGrpSpPr>
      <p:grpSpPr>
        <a:xfrm>
          <a:off x="0" y="0"/>
          <a:ext cx="0" cy="0"/>
          <a:chOff x="0" y="0"/>
          <a:chExt cx="0" cy="0"/>
        </a:xfrm>
      </p:grpSpPr>
      <p:sp>
        <p:nvSpPr>
          <p:cNvPr id="10" name="Parallelogramma 14">
            <a:extLst>
              <a:ext uri="{FF2B5EF4-FFF2-40B4-BE49-F238E27FC236}">
                <a16:creationId xmlns:a16="http://schemas.microsoft.com/office/drawing/2014/main" id="{BA60C70F-7EE5-4927-B922-88B1C47FADB9}"/>
              </a:ext>
            </a:extLst>
          </p:cNvPr>
          <p:cNvSpPr/>
          <p:nvPr userDrawn="1"/>
        </p:nvSpPr>
        <p:spPr>
          <a:xfrm>
            <a:off x="7448550" y="0"/>
            <a:ext cx="2857500" cy="6858000"/>
          </a:xfrm>
          <a:prstGeom prst="parallelogram">
            <a:avLst>
              <a:gd name="adj" fmla="val 0"/>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it-IT" noProof="0" dirty="0"/>
          </a:p>
        </p:txBody>
      </p:sp>
      <p:sp>
        <p:nvSpPr>
          <p:cNvPr id="2" name="Titolo 1"/>
          <p:cNvSpPr>
            <a:spLocks noGrp="1"/>
          </p:cNvSpPr>
          <p:nvPr>
            <p:ph type="title"/>
          </p:nvPr>
        </p:nvSpPr>
        <p:spPr>
          <a:xfrm>
            <a:off x="4984722" y="548355"/>
            <a:ext cx="6054846" cy="634336"/>
          </a:xfrm>
        </p:spPr>
        <p:txBody>
          <a:bodyPr rtlCol="0" anchor="ctr">
            <a:noAutofit/>
          </a:bodyPr>
          <a:lstStyle>
            <a:lvl1pPr>
              <a:lnSpc>
                <a:spcPct val="90000"/>
              </a:lnSpc>
              <a:defRPr sz="3600" b="1" i="0">
                <a:solidFill>
                  <a:srgbClr val="FFFFFF"/>
                </a:solidFill>
                <a:latin typeface="+mn-lt"/>
              </a:defRPr>
            </a:lvl1pPr>
          </a:lstStyle>
          <a:p>
            <a:pPr rtl="0"/>
            <a:r>
              <a:rPr lang="it-IT" noProof="0"/>
              <a:t>Fare clic per modificare lo stile del titolo dello schema</a:t>
            </a:r>
            <a:endParaRPr lang="it-IT" noProof="0" dirty="0"/>
          </a:p>
        </p:txBody>
      </p:sp>
      <p:sp>
        <p:nvSpPr>
          <p:cNvPr id="3" name="Segnaposto contenuto 2"/>
          <p:cNvSpPr>
            <a:spLocks noGrp="1"/>
          </p:cNvSpPr>
          <p:nvPr>
            <p:ph idx="1"/>
          </p:nvPr>
        </p:nvSpPr>
        <p:spPr>
          <a:xfrm>
            <a:off x="5100833" y="1611313"/>
            <a:ext cx="6072099" cy="3755104"/>
          </a:xfrm>
        </p:spPr>
        <p:txBody>
          <a:bodyPr rtlCol="0" anchor="t">
            <a:normAutofit/>
          </a:bodyPr>
          <a:lstStyle>
            <a:lvl1pPr>
              <a:defRPr sz="2400"/>
            </a:lvl1pPr>
            <a:lvl2pPr>
              <a:defRPr sz="2000"/>
            </a:lvl2pPr>
            <a:lvl3pPr>
              <a:defRPr sz="1600"/>
            </a:lvl3pPr>
            <a:lvl4pPr>
              <a:defRPr sz="1600"/>
            </a:lvl4pPr>
            <a:lvl5pPr>
              <a:defRPr sz="1600"/>
            </a:lvl5pPr>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12" name="Segnaposto data 1">
            <a:extLst>
              <a:ext uri="{FF2B5EF4-FFF2-40B4-BE49-F238E27FC236}">
                <a16:creationId xmlns:a16="http://schemas.microsoft.com/office/drawing/2014/main" id="{F417C55D-4AE8-427B-A32E-9F54E007E686}"/>
              </a:ext>
            </a:extLst>
          </p:cNvPr>
          <p:cNvSpPr>
            <a:spLocks noGrp="1"/>
          </p:cNvSpPr>
          <p:nvPr>
            <p:ph type="dt" sz="half" idx="10"/>
          </p:nvPr>
        </p:nvSpPr>
        <p:spPr>
          <a:xfrm>
            <a:off x="6834126" y="6446838"/>
            <a:ext cx="2584850" cy="365125"/>
          </a:xfrm>
        </p:spPr>
        <p:txBody>
          <a:bodyPr rtlCol="0"/>
          <a:lstStyle>
            <a:lvl1pPr>
              <a:defRPr>
                <a:solidFill>
                  <a:schemeClr val="tx1">
                    <a:lumMod val="75000"/>
                    <a:lumOff val="25000"/>
                  </a:schemeClr>
                </a:solidFill>
              </a:defRPr>
            </a:lvl1pPr>
          </a:lstStyle>
          <a:p>
            <a:pPr rtl="0"/>
            <a:fld id="{ADCFC264-2C41-457A-9103-DFF5BC066DDD}" type="datetime1">
              <a:rPr lang="it-IT" noProof="0" smtClean="0"/>
              <a:t>13/10/24</a:t>
            </a:fld>
            <a:endParaRPr lang="it-IT" noProof="0" dirty="0"/>
          </a:p>
        </p:txBody>
      </p:sp>
      <p:sp>
        <p:nvSpPr>
          <p:cNvPr id="13" name="Segnaposto piè di pagina 2">
            <a:extLst>
              <a:ext uri="{FF2B5EF4-FFF2-40B4-BE49-F238E27FC236}">
                <a16:creationId xmlns:a16="http://schemas.microsoft.com/office/drawing/2014/main" id="{8C05871B-E916-40A4-B5E3-65C15F5A4D2A}"/>
              </a:ext>
            </a:extLst>
          </p:cNvPr>
          <p:cNvSpPr>
            <a:spLocks noGrp="1"/>
          </p:cNvSpPr>
          <p:nvPr>
            <p:ph type="ftr" sz="quarter" idx="11"/>
          </p:nvPr>
        </p:nvSpPr>
        <p:spPr>
          <a:xfrm>
            <a:off x="1097279" y="6446838"/>
            <a:ext cx="4846321" cy="365125"/>
          </a:xfrm>
        </p:spPr>
        <p:txBody>
          <a:bodyPr rtlCol="0"/>
          <a:lstStyle>
            <a:lvl1pPr>
              <a:defRPr>
                <a:solidFill>
                  <a:schemeClr val="tx1">
                    <a:lumMod val="75000"/>
                    <a:lumOff val="25000"/>
                  </a:schemeClr>
                </a:solidFill>
              </a:defRPr>
            </a:lvl1pPr>
          </a:lstStyle>
          <a:p>
            <a:pPr rtl="0"/>
            <a:r>
              <a:rPr lang="it-IT" noProof="0" dirty="0"/>
              <a:t>Piè di pagina</a:t>
            </a:r>
          </a:p>
        </p:txBody>
      </p:sp>
      <p:sp>
        <p:nvSpPr>
          <p:cNvPr id="14" name="Segnaposto numero diapositiva 3">
            <a:extLst>
              <a:ext uri="{FF2B5EF4-FFF2-40B4-BE49-F238E27FC236}">
                <a16:creationId xmlns:a16="http://schemas.microsoft.com/office/drawing/2014/main" id="{B45E789F-2E61-4EC0-8973-681625FE518F}"/>
              </a:ext>
            </a:extLst>
          </p:cNvPr>
          <p:cNvSpPr>
            <a:spLocks noGrp="1"/>
          </p:cNvSpPr>
          <p:nvPr>
            <p:ph type="sldNum" sz="quarter" idx="12"/>
          </p:nvPr>
        </p:nvSpPr>
        <p:spPr>
          <a:xfrm>
            <a:off x="10375670" y="6446838"/>
            <a:ext cx="780010" cy="365125"/>
          </a:xfrm>
        </p:spPr>
        <p:txBody>
          <a:bodyPr rtlCol="0"/>
          <a:lstStyle>
            <a:lvl1pPr>
              <a:defRPr>
                <a:solidFill>
                  <a:schemeClr val="tx1">
                    <a:lumMod val="75000"/>
                    <a:lumOff val="25000"/>
                  </a:schemeClr>
                </a:solidFill>
              </a:defRPr>
            </a:lvl1pPr>
          </a:lstStyle>
          <a:p>
            <a:pPr rtl="0"/>
            <a:fld id="{3A98EE3D-8CD1-4C3F-BD1C-C98C9596463C}" type="slidenum">
              <a:rPr lang="it-IT" noProof="0" smtClean="0"/>
              <a:pPr/>
              <a:t>‹N›</a:t>
            </a:fld>
            <a:endParaRPr lang="it-IT" noProof="0" dirty="0"/>
          </a:p>
        </p:txBody>
      </p:sp>
      <p:sp>
        <p:nvSpPr>
          <p:cNvPr id="18" name="Segnaposto immagine 9">
            <a:extLst>
              <a:ext uri="{FF2B5EF4-FFF2-40B4-BE49-F238E27FC236}">
                <a16:creationId xmlns:a16="http://schemas.microsoft.com/office/drawing/2014/main" id="{4F173117-1383-4956-B947-1EA7A51D0D4A}"/>
              </a:ext>
            </a:extLst>
          </p:cNvPr>
          <p:cNvSpPr>
            <a:spLocks noGrp="1"/>
          </p:cNvSpPr>
          <p:nvPr>
            <p:ph type="pic" sz="quarter" idx="13"/>
          </p:nvPr>
        </p:nvSpPr>
        <p:spPr>
          <a:xfrm>
            <a:off x="0" y="0"/>
            <a:ext cx="4654296" cy="5864225"/>
          </a:xfrm>
        </p:spPr>
        <p:txBody>
          <a:bodyPr rtlCol="0"/>
          <a:lstStyle>
            <a:lvl1pPr>
              <a:defRPr>
                <a:solidFill>
                  <a:schemeClr val="tx1">
                    <a:lumMod val="75000"/>
                    <a:lumOff val="25000"/>
                  </a:schemeClr>
                </a:solidFill>
              </a:defRPr>
            </a:lvl1pPr>
          </a:lstStyle>
          <a:p>
            <a:pPr rtl="0"/>
            <a:r>
              <a:rPr lang="it-IT" noProof="0"/>
              <a:t>Fare clic sull'icona per inserire un'immagine</a:t>
            </a:r>
            <a:endParaRPr lang="it-IT" noProof="0" dirty="0"/>
          </a:p>
        </p:txBody>
      </p:sp>
    </p:spTree>
    <p:extLst>
      <p:ext uri="{BB962C8B-B14F-4D97-AF65-F5344CB8AC3E}">
        <p14:creationId xmlns:p14="http://schemas.microsoft.com/office/powerpoint/2010/main" val="17510465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7_Contenuto con didascalia">
    <p:spTree>
      <p:nvGrpSpPr>
        <p:cNvPr id="1" name=""/>
        <p:cNvGrpSpPr/>
        <p:nvPr/>
      </p:nvGrpSpPr>
      <p:grpSpPr>
        <a:xfrm>
          <a:off x="0" y="0"/>
          <a:ext cx="0" cy="0"/>
          <a:chOff x="0" y="0"/>
          <a:chExt cx="0" cy="0"/>
        </a:xfrm>
      </p:grpSpPr>
      <p:sp>
        <p:nvSpPr>
          <p:cNvPr id="18" name="Segnaposto immagine 9">
            <a:extLst>
              <a:ext uri="{FF2B5EF4-FFF2-40B4-BE49-F238E27FC236}">
                <a16:creationId xmlns:a16="http://schemas.microsoft.com/office/drawing/2014/main" id="{4F173117-1383-4956-B947-1EA7A51D0D4A}"/>
              </a:ext>
            </a:extLst>
          </p:cNvPr>
          <p:cNvSpPr>
            <a:spLocks noGrp="1"/>
          </p:cNvSpPr>
          <p:nvPr>
            <p:ph type="pic" sz="quarter" idx="13"/>
          </p:nvPr>
        </p:nvSpPr>
        <p:spPr>
          <a:xfrm>
            <a:off x="0" y="0"/>
            <a:ext cx="12192000" cy="3541486"/>
          </a:xfrm>
        </p:spPr>
        <p:txBody>
          <a:bodyPr rtlCol="0"/>
          <a:lstStyle>
            <a:lvl1pPr>
              <a:defRPr>
                <a:solidFill>
                  <a:schemeClr val="tx1">
                    <a:lumMod val="75000"/>
                    <a:lumOff val="25000"/>
                  </a:schemeClr>
                </a:solidFill>
              </a:defRPr>
            </a:lvl1pPr>
          </a:lstStyle>
          <a:p>
            <a:pPr rtl="0"/>
            <a:r>
              <a:rPr lang="it-IT" noProof="0"/>
              <a:t>Fare clic sull'icona per inserire un'immagine</a:t>
            </a:r>
            <a:endParaRPr lang="it-IT" noProof="0" dirty="0"/>
          </a:p>
        </p:txBody>
      </p:sp>
      <p:sp>
        <p:nvSpPr>
          <p:cNvPr id="10" name="Parallelogramma 14">
            <a:extLst>
              <a:ext uri="{FF2B5EF4-FFF2-40B4-BE49-F238E27FC236}">
                <a16:creationId xmlns:a16="http://schemas.microsoft.com/office/drawing/2014/main" id="{BA60C70F-7EE5-4927-B922-88B1C47FADB9}"/>
              </a:ext>
            </a:extLst>
          </p:cNvPr>
          <p:cNvSpPr/>
          <p:nvPr userDrawn="1"/>
        </p:nvSpPr>
        <p:spPr>
          <a:xfrm>
            <a:off x="7448550" y="0"/>
            <a:ext cx="2857500" cy="6858000"/>
          </a:xfrm>
          <a:prstGeom prst="parallelogram">
            <a:avLst>
              <a:gd name="adj" fmla="val 0"/>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it-IT" noProof="0" dirty="0"/>
          </a:p>
        </p:txBody>
      </p:sp>
      <p:sp>
        <p:nvSpPr>
          <p:cNvPr id="2" name="Titolo 1"/>
          <p:cNvSpPr>
            <a:spLocks noGrp="1"/>
          </p:cNvSpPr>
          <p:nvPr>
            <p:ph type="title"/>
          </p:nvPr>
        </p:nvSpPr>
        <p:spPr>
          <a:xfrm>
            <a:off x="3068577" y="880375"/>
            <a:ext cx="6054846" cy="634336"/>
          </a:xfrm>
        </p:spPr>
        <p:txBody>
          <a:bodyPr rtlCol="0" anchor="ctr">
            <a:noAutofit/>
          </a:bodyPr>
          <a:lstStyle>
            <a:lvl1pPr algn="ctr">
              <a:lnSpc>
                <a:spcPct val="90000"/>
              </a:lnSpc>
              <a:defRPr sz="3600" b="1" i="0">
                <a:solidFill>
                  <a:schemeClr val="tx1">
                    <a:lumMod val="75000"/>
                    <a:lumOff val="25000"/>
                  </a:schemeClr>
                </a:solidFill>
                <a:latin typeface="+mn-lt"/>
              </a:defRPr>
            </a:lvl1pPr>
          </a:lstStyle>
          <a:p>
            <a:pPr rtl="0"/>
            <a:r>
              <a:rPr lang="it-IT" noProof="0"/>
              <a:t>Fare clic per modificare lo stile del titolo dello schema</a:t>
            </a:r>
            <a:endParaRPr lang="it-IT" noProof="0" dirty="0"/>
          </a:p>
        </p:txBody>
      </p:sp>
      <p:sp>
        <p:nvSpPr>
          <p:cNvPr id="12" name="Segnaposto data 1">
            <a:extLst>
              <a:ext uri="{FF2B5EF4-FFF2-40B4-BE49-F238E27FC236}">
                <a16:creationId xmlns:a16="http://schemas.microsoft.com/office/drawing/2014/main" id="{F417C55D-4AE8-427B-A32E-9F54E007E686}"/>
              </a:ext>
            </a:extLst>
          </p:cNvPr>
          <p:cNvSpPr>
            <a:spLocks noGrp="1"/>
          </p:cNvSpPr>
          <p:nvPr>
            <p:ph type="dt" sz="half" idx="10"/>
          </p:nvPr>
        </p:nvSpPr>
        <p:spPr>
          <a:xfrm>
            <a:off x="6834126" y="6446838"/>
            <a:ext cx="2584850" cy="365125"/>
          </a:xfrm>
        </p:spPr>
        <p:txBody>
          <a:bodyPr rtlCol="0"/>
          <a:lstStyle>
            <a:lvl1pPr>
              <a:defRPr>
                <a:solidFill>
                  <a:schemeClr val="tx1">
                    <a:lumMod val="75000"/>
                    <a:lumOff val="25000"/>
                  </a:schemeClr>
                </a:solidFill>
              </a:defRPr>
            </a:lvl1pPr>
          </a:lstStyle>
          <a:p>
            <a:pPr rtl="0"/>
            <a:fld id="{BFACEB1B-38C0-4995-A1E2-7B5FD48CA44A}" type="datetime1">
              <a:rPr lang="it-IT" noProof="0" smtClean="0"/>
              <a:t>13/10/24</a:t>
            </a:fld>
            <a:endParaRPr lang="it-IT" noProof="0" dirty="0"/>
          </a:p>
        </p:txBody>
      </p:sp>
      <p:sp>
        <p:nvSpPr>
          <p:cNvPr id="13" name="Segnaposto piè di pagina 2">
            <a:extLst>
              <a:ext uri="{FF2B5EF4-FFF2-40B4-BE49-F238E27FC236}">
                <a16:creationId xmlns:a16="http://schemas.microsoft.com/office/drawing/2014/main" id="{8C05871B-E916-40A4-B5E3-65C15F5A4D2A}"/>
              </a:ext>
            </a:extLst>
          </p:cNvPr>
          <p:cNvSpPr>
            <a:spLocks noGrp="1"/>
          </p:cNvSpPr>
          <p:nvPr>
            <p:ph type="ftr" sz="quarter" idx="11"/>
          </p:nvPr>
        </p:nvSpPr>
        <p:spPr>
          <a:xfrm>
            <a:off x="1097279" y="6446838"/>
            <a:ext cx="4846321" cy="365125"/>
          </a:xfrm>
        </p:spPr>
        <p:txBody>
          <a:bodyPr rtlCol="0"/>
          <a:lstStyle>
            <a:lvl1pPr>
              <a:defRPr>
                <a:solidFill>
                  <a:schemeClr val="tx1">
                    <a:lumMod val="75000"/>
                    <a:lumOff val="25000"/>
                  </a:schemeClr>
                </a:solidFill>
              </a:defRPr>
            </a:lvl1pPr>
          </a:lstStyle>
          <a:p>
            <a:pPr rtl="0"/>
            <a:r>
              <a:rPr lang="it-IT" noProof="0" dirty="0"/>
              <a:t>Piè di pagina</a:t>
            </a:r>
          </a:p>
        </p:txBody>
      </p:sp>
      <p:sp>
        <p:nvSpPr>
          <p:cNvPr id="14" name="Segnaposto numero diapositiva 3">
            <a:extLst>
              <a:ext uri="{FF2B5EF4-FFF2-40B4-BE49-F238E27FC236}">
                <a16:creationId xmlns:a16="http://schemas.microsoft.com/office/drawing/2014/main" id="{B45E789F-2E61-4EC0-8973-681625FE518F}"/>
              </a:ext>
            </a:extLst>
          </p:cNvPr>
          <p:cNvSpPr>
            <a:spLocks noGrp="1"/>
          </p:cNvSpPr>
          <p:nvPr>
            <p:ph type="sldNum" sz="quarter" idx="12"/>
          </p:nvPr>
        </p:nvSpPr>
        <p:spPr>
          <a:xfrm>
            <a:off x="10375670" y="6446838"/>
            <a:ext cx="780010" cy="365125"/>
          </a:xfrm>
        </p:spPr>
        <p:txBody>
          <a:bodyPr rtlCol="0"/>
          <a:lstStyle>
            <a:lvl1pPr>
              <a:defRPr>
                <a:solidFill>
                  <a:schemeClr val="tx1">
                    <a:lumMod val="75000"/>
                    <a:lumOff val="25000"/>
                  </a:schemeClr>
                </a:solidFill>
              </a:defRPr>
            </a:lvl1pPr>
          </a:lstStyle>
          <a:p>
            <a:pPr rtl="0"/>
            <a:fld id="{3A98EE3D-8CD1-4C3F-BD1C-C98C9596463C}" type="slidenum">
              <a:rPr lang="it-IT" noProof="0" smtClean="0"/>
              <a:pPr/>
              <a:t>‹N›</a:t>
            </a:fld>
            <a:endParaRPr lang="it-IT" noProof="0" dirty="0"/>
          </a:p>
        </p:txBody>
      </p:sp>
      <p:sp>
        <p:nvSpPr>
          <p:cNvPr id="19" name="Rettangolo 18">
            <a:extLst>
              <a:ext uri="{FF2B5EF4-FFF2-40B4-BE49-F238E27FC236}">
                <a16:creationId xmlns:a16="http://schemas.microsoft.com/office/drawing/2014/main" id="{AF446475-024F-4C71-99D3-501468ACAD11}"/>
              </a:ext>
            </a:extLst>
          </p:cNvPr>
          <p:cNvSpPr/>
          <p:nvPr userDrawn="1"/>
        </p:nvSpPr>
        <p:spPr>
          <a:xfrm>
            <a:off x="5577840" y="0"/>
            <a:ext cx="1036320" cy="685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Tree>
    <p:extLst>
      <p:ext uri="{BB962C8B-B14F-4D97-AF65-F5344CB8AC3E}">
        <p14:creationId xmlns:p14="http://schemas.microsoft.com/office/powerpoint/2010/main" val="7676028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3_Contenuto con didascalia">
    <p:spTree>
      <p:nvGrpSpPr>
        <p:cNvPr id="1" name=""/>
        <p:cNvGrpSpPr/>
        <p:nvPr/>
      </p:nvGrpSpPr>
      <p:grpSpPr>
        <a:xfrm>
          <a:off x="0" y="0"/>
          <a:ext cx="0" cy="0"/>
          <a:chOff x="0" y="0"/>
          <a:chExt cx="0" cy="0"/>
        </a:xfrm>
      </p:grpSpPr>
      <p:sp>
        <p:nvSpPr>
          <p:cNvPr id="10" name="Parallelogramma 14">
            <a:extLst>
              <a:ext uri="{FF2B5EF4-FFF2-40B4-BE49-F238E27FC236}">
                <a16:creationId xmlns:a16="http://schemas.microsoft.com/office/drawing/2014/main" id="{BA60C70F-7EE5-4927-B922-88B1C47FADB9}"/>
              </a:ext>
            </a:extLst>
          </p:cNvPr>
          <p:cNvSpPr/>
          <p:nvPr userDrawn="1"/>
        </p:nvSpPr>
        <p:spPr>
          <a:xfrm>
            <a:off x="7448550" y="0"/>
            <a:ext cx="2857500" cy="6858000"/>
          </a:xfrm>
          <a:prstGeom prst="parallelogram">
            <a:avLst>
              <a:gd name="adj" fmla="val 0"/>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it-IT" noProof="0" dirty="0"/>
          </a:p>
        </p:txBody>
      </p:sp>
      <p:sp>
        <p:nvSpPr>
          <p:cNvPr id="4" name="Rettangolo 3">
            <a:extLst>
              <a:ext uri="{FF2B5EF4-FFF2-40B4-BE49-F238E27FC236}">
                <a16:creationId xmlns:a16="http://schemas.microsoft.com/office/drawing/2014/main" id="{648F6D61-9E88-4632-A0A8-CB2E0CC5DEAF}"/>
              </a:ext>
            </a:extLst>
          </p:cNvPr>
          <p:cNvSpPr/>
          <p:nvPr userDrawn="1"/>
        </p:nvSpPr>
        <p:spPr>
          <a:xfrm>
            <a:off x="4654312" y="507333"/>
            <a:ext cx="7537688" cy="484955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
        <p:nvSpPr>
          <p:cNvPr id="8" name="Rettangolo 7">
            <a:extLst>
              <a:ext uri="{FF2B5EF4-FFF2-40B4-BE49-F238E27FC236}">
                <a16:creationId xmlns:a16="http://schemas.microsoft.com/office/drawing/2014/main" id="{16D90D66-BCB9-4229-A829-628874352AC0}"/>
              </a:ext>
            </a:extLst>
          </p:cNvPr>
          <p:cNvSpPr/>
          <p:nvPr/>
        </p:nvSpPr>
        <p:spPr>
          <a:xfrm>
            <a:off x="16" y="0"/>
            <a:ext cx="4654296" cy="5864225"/>
          </a:xfrm>
          <a:prstGeom prst="rect">
            <a:avLst/>
          </a:prstGeom>
          <a:solidFill>
            <a:srgbClr val="00377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olo 1"/>
          <p:cNvSpPr>
            <a:spLocks noGrp="1"/>
          </p:cNvSpPr>
          <p:nvPr>
            <p:ph type="title"/>
          </p:nvPr>
        </p:nvSpPr>
        <p:spPr>
          <a:xfrm>
            <a:off x="1092200" y="1885125"/>
            <a:ext cx="3068833" cy="2093975"/>
          </a:xfrm>
        </p:spPr>
        <p:txBody>
          <a:bodyPr rtlCol="0" anchor="ctr">
            <a:normAutofit/>
          </a:bodyPr>
          <a:lstStyle>
            <a:lvl1pPr>
              <a:lnSpc>
                <a:spcPct val="90000"/>
              </a:lnSpc>
              <a:defRPr sz="4400" b="1" i="0">
                <a:solidFill>
                  <a:srgbClr val="FFFFFF"/>
                </a:solidFill>
                <a:latin typeface="+mn-lt"/>
              </a:defRPr>
            </a:lvl1pPr>
          </a:lstStyle>
          <a:p>
            <a:pPr rtl="0"/>
            <a:r>
              <a:rPr lang="it-IT" noProof="0"/>
              <a:t>Fare clic per modificare lo stile del titolo dello schema</a:t>
            </a:r>
            <a:endParaRPr lang="it-IT" noProof="0" dirty="0"/>
          </a:p>
        </p:txBody>
      </p:sp>
      <p:sp>
        <p:nvSpPr>
          <p:cNvPr id="3" name="Segnaposto contenuto 2"/>
          <p:cNvSpPr>
            <a:spLocks noGrp="1"/>
          </p:cNvSpPr>
          <p:nvPr>
            <p:ph idx="1"/>
          </p:nvPr>
        </p:nvSpPr>
        <p:spPr>
          <a:xfrm>
            <a:off x="6473373" y="943430"/>
            <a:ext cx="4699452" cy="3977366"/>
          </a:xfrm>
        </p:spPr>
        <p:txBody>
          <a:bodyPr rtlCol="0" anchor="ctr">
            <a:normAutofit/>
          </a:bodyPr>
          <a:lstStyle>
            <a:lvl1pPr>
              <a:defRPr sz="2400"/>
            </a:lvl1pPr>
            <a:lvl2pPr>
              <a:defRPr sz="2000"/>
            </a:lvl2pPr>
            <a:lvl3pPr>
              <a:defRPr sz="1600"/>
            </a:lvl3pPr>
            <a:lvl4pPr>
              <a:defRPr sz="1600"/>
            </a:lvl4pPr>
            <a:lvl5pPr>
              <a:defRPr sz="1600"/>
            </a:lvl5pPr>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12" name="Segnaposto data 1">
            <a:extLst>
              <a:ext uri="{FF2B5EF4-FFF2-40B4-BE49-F238E27FC236}">
                <a16:creationId xmlns:a16="http://schemas.microsoft.com/office/drawing/2014/main" id="{F417C55D-4AE8-427B-A32E-9F54E007E686}"/>
              </a:ext>
            </a:extLst>
          </p:cNvPr>
          <p:cNvSpPr>
            <a:spLocks noGrp="1"/>
          </p:cNvSpPr>
          <p:nvPr>
            <p:ph type="dt" sz="half" idx="10"/>
          </p:nvPr>
        </p:nvSpPr>
        <p:spPr>
          <a:xfrm>
            <a:off x="6834126" y="6446838"/>
            <a:ext cx="2584850" cy="365125"/>
          </a:xfrm>
        </p:spPr>
        <p:txBody>
          <a:bodyPr rtlCol="0"/>
          <a:lstStyle>
            <a:lvl1pPr>
              <a:defRPr>
                <a:solidFill>
                  <a:schemeClr val="tx1">
                    <a:lumMod val="75000"/>
                    <a:lumOff val="25000"/>
                  </a:schemeClr>
                </a:solidFill>
              </a:defRPr>
            </a:lvl1pPr>
          </a:lstStyle>
          <a:p>
            <a:pPr rtl="0"/>
            <a:fld id="{FDD649FC-C7F2-4966-B125-333FD0271E55}" type="datetime1">
              <a:rPr lang="it-IT" noProof="0" smtClean="0"/>
              <a:t>13/10/24</a:t>
            </a:fld>
            <a:endParaRPr lang="it-IT" noProof="0" dirty="0"/>
          </a:p>
        </p:txBody>
      </p:sp>
      <p:sp>
        <p:nvSpPr>
          <p:cNvPr id="13" name="Segnaposto piè di pagina 2">
            <a:extLst>
              <a:ext uri="{FF2B5EF4-FFF2-40B4-BE49-F238E27FC236}">
                <a16:creationId xmlns:a16="http://schemas.microsoft.com/office/drawing/2014/main" id="{8C05871B-E916-40A4-B5E3-65C15F5A4D2A}"/>
              </a:ext>
            </a:extLst>
          </p:cNvPr>
          <p:cNvSpPr>
            <a:spLocks noGrp="1"/>
          </p:cNvSpPr>
          <p:nvPr>
            <p:ph type="ftr" sz="quarter" idx="11"/>
          </p:nvPr>
        </p:nvSpPr>
        <p:spPr>
          <a:xfrm>
            <a:off x="1097279" y="6446838"/>
            <a:ext cx="4846321" cy="365125"/>
          </a:xfrm>
        </p:spPr>
        <p:txBody>
          <a:bodyPr rtlCol="0"/>
          <a:lstStyle>
            <a:lvl1pPr>
              <a:defRPr>
                <a:solidFill>
                  <a:schemeClr val="tx1">
                    <a:lumMod val="75000"/>
                    <a:lumOff val="25000"/>
                  </a:schemeClr>
                </a:solidFill>
              </a:defRPr>
            </a:lvl1pPr>
          </a:lstStyle>
          <a:p>
            <a:pPr rtl="0"/>
            <a:r>
              <a:rPr lang="it-IT" noProof="0" dirty="0"/>
              <a:t>Piè di pagina</a:t>
            </a:r>
          </a:p>
        </p:txBody>
      </p:sp>
      <p:sp>
        <p:nvSpPr>
          <p:cNvPr id="14" name="Segnaposto numero diapositiva 3">
            <a:extLst>
              <a:ext uri="{FF2B5EF4-FFF2-40B4-BE49-F238E27FC236}">
                <a16:creationId xmlns:a16="http://schemas.microsoft.com/office/drawing/2014/main" id="{B45E789F-2E61-4EC0-8973-681625FE518F}"/>
              </a:ext>
            </a:extLst>
          </p:cNvPr>
          <p:cNvSpPr>
            <a:spLocks noGrp="1"/>
          </p:cNvSpPr>
          <p:nvPr>
            <p:ph type="sldNum" sz="quarter" idx="12"/>
          </p:nvPr>
        </p:nvSpPr>
        <p:spPr>
          <a:xfrm>
            <a:off x="10375670" y="6446838"/>
            <a:ext cx="780010" cy="365125"/>
          </a:xfrm>
        </p:spPr>
        <p:txBody>
          <a:bodyPr rtlCol="0"/>
          <a:lstStyle>
            <a:lvl1pPr>
              <a:defRPr>
                <a:solidFill>
                  <a:schemeClr val="tx1">
                    <a:lumMod val="75000"/>
                    <a:lumOff val="25000"/>
                  </a:schemeClr>
                </a:solidFill>
              </a:defRPr>
            </a:lvl1pPr>
          </a:lstStyle>
          <a:p>
            <a:pPr rtl="0"/>
            <a:fld id="{3A98EE3D-8CD1-4C3F-BD1C-C98C9596463C}" type="slidenum">
              <a:rPr lang="it-IT" noProof="0" smtClean="0"/>
              <a:pPr/>
              <a:t>‹N›</a:t>
            </a:fld>
            <a:endParaRPr lang="it-IT" noProof="0" dirty="0"/>
          </a:p>
        </p:txBody>
      </p:sp>
      <p:sp>
        <p:nvSpPr>
          <p:cNvPr id="20" name="Rettangolo 19">
            <a:extLst>
              <a:ext uri="{FF2B5EF4-FFF2-40B4-BE49-F238E27FC236}">
                <a16:creationId xmlns:a16="http://schemas.microsoft.com/office/drawing/2014/main" id="{EF73BF96-A07C-4AAA-A37F-65151BD22A70}"/>
              </a:ext>
            </a:extLst>
          </p:cNvPr>
          <p:cNvSpPr/>
          <p:nvPr userDrawn="1"/>
        </p:nvSpPr>
        <p:spPr>
          <a:xfrm>
            <a:off x="4370251" y="2322780"/>
            <a:ext cx="1348378" cy="1218664"/>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Tree>
    <p:extLst>
      <p:ext uri="{BB962C8B-B14F-4D97-AF65-F5344CB8AC3E}">
        <p14:creationId xmlns:p14="http://schemas.microsoft.com/office/powerpoint/2010/main" val="40127715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4_Contenuto con didascalia">
    <p:spTree>
      <p:nvGrpSpPr>
        <p:cNvPr id="1" name=""/>
        <p:cNvGrpSpPr/>
        <p:nvPr/>
      </p:nvGrpSpPr>
      <p:grpSpPr>
        <a:xfrm>
          <a:off x="0" y="0"/>
          <a:ext cx="0" cy="0"/>
          <a:chOff x="0" y="0"/>
          <a:chExt cx="0" cy="0"/>
        </a:xfrm>
      </p:grpSpPr>
      <p:sp>
        <p:nvSpPr>
          <p:cNvPr id="10" name="Parallelogramma 14">
            <a:extLst>
              <a:ext uri="{FF2B5EF4-FFF2-40B4-BE49-F238E27FC236}">
                <a16:creationId xmlns:a16="http://schemas.microsoft.com/office/drawing/2014/main" id="{BA60C70F-7EE5-4927-B922-88B1C47FADB9}"/>
              </a:ext>
            </a:extLst>
          </p:cNvPr>
          <p:cNvSpPr/>
          <p:nvPr userDrawn="1"/>
        </p:nvSpPr>
        <p:spPr>
          <a:xfrm>
            <a:off x="7448550" y="0"/>
            <a:ext cx="2857500" cy="6858000"/>
          </a:xfrm>
          <a:prstGeom prst="parallelogram">
            <a:avLst>
              <a:gd name="adj" fmla="val 0"/>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it-IT" noProof="0" dirty="0"/>
          </a:p>
        </p:txBody>
      </p:sp>
      <p:sp>
        <p:nvSpPr>
          <p:cNvPr id="4" name="Rettangolo 3">
            <a:extLst>
              <a:ext uri="{FF2B5EF4-FFF2-40B4-BE49-F238E27FC236}">
                <a16:creationId xmlns:a16="http://schemas.microsoft.com/office/drawing/2014/main" id="{648F6D61-9E88-4632-A0A8-CB2E0CC5DEAF}"/>
              </a:ext>
            </a:extLst>
          </p:cNvPr>
          <p:cNvSpPr/>
          <p:nvPr userDrawn="1"/>
        </p:nvSpPr>
        <p:spPr>
          <a:xfrm>
            <a:off x="4654312" y="507333"/>
            <a:ext cx="7537688" cy="48495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
        <p:nvSpPr>
          <p:cNvPr id="8" name="Rettangolo 7">
            <a:extLst>
              <a:ext uri="{FF2B5EF4-FFF2-40B4-BE49-F238E27FC236}">
                <a16:creationId xmlns:a16="http://schemas.microsoft.com/office/drawing/2014/main" id="{16D90D66-BCB9-4229-A829-628874352AC0}"/>
              </a:ext>
            </a:extLst>
          </p:cNvPr>
          <p:cNvSpPr/>
          <p:nvPr userDrawn="1"/>
        </p:nvSpPr>
        <p:spPr>
          <a:xfrm>
            <a:off x="16" y="0"/>
            <a:ext cx="4654296" cy="58642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olo 1"/>
          <p:cNvSpPr>
            <a:spLocks noGrp="1"/>
          </p:cNvSpPr>
          <p:nvPr>
            <p:ph type="title"/>
          </p:nvPr>
        </p:nvSpPr>
        <p:spPr>
          <a:xfrm>
            <a:off x="1092200" y="1885125"/>
            <a:ext cx="3068833" cy="2093975"/>
          </a:xfrm>
        </p:spPr>
        <p:txBody>
          <a:bodyPr rtlCol="0" anchor="ctr">
            <a:normAutofit/>
          </a:bodyPr>
          <a:lstStyle>
            <a:lvl1pPr>
              <a:lnSpc>
                <a:spcPct val="90000"/>
              </a:lnSpc>
              <a:defRPr sz="4400" b="1" i="0">
                <a:solidFill>
                  <a:srgbClr val="FFFFFF"/>
                </a:solidFill>
                <a:latin typeface="+mn-lt"/>
              </a:defRPr>
            </a:lvl1pPr>
          </a:lstStyle>
          <a:p>
            <a:pPr rtl="0"/>
            <a:r>
              <a:rPr lang="it-IT" noProof="0"/>
              <a:t>Fare clic per modificare lo stile del titolo dello schema</a:t>
            </a:r>
            <a:endParaRPr lang="it-IT" noProof="0" dirty="0"/>
          </a:p>
        </p:txBody>
      </p:sp>
      <p:sp>
        <p:nvSpPr>
          <p:cNvPr id="3" name="Segnaposto contenuto 2"/>
          <p:cNvSpPr>
            <a:spLocks noGrp="1"/>
          </p:cNvSpPr>
          <p:nvPr>
            <p:ph idx="1"/>
          </p:nvPr>
        </p:nvSpPr>
        <p:spPr>
          <a:xfrm>
            <a:off x="6518529" y="943430"/>
            <a:ext cx="4654296" cy="3977366"/>
          </a:xfrm>
        </p:spPr>
        <p:txBody>
          <a:bodyPr rtlCol="0" anchor="ctr">
            <a:normAutofit/>
          </a:bodyPr>
          <a:lstStyle>
            <a:lvl1pPr>
              <a:defRPr sz="2400"/>
            </a:lvl1pPr>
            <a:lvl2pPr>
              <a:defRPr sz="2000"/>
            </a:lvl2pPr>
            <a:lvl3pPr>
              <a:defRPr sz="1600"/>
            </a:lvl3pPr>
            <a:lvl4pPr>
              <a:defRPr sz="1600"/>
            </a:lvl4pPr>
            <a:lvl5pPr>
              <a:defRPr sz="1600"/>
            </a:lvl5pPr>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12" name="Segnaposto data 1">
            <a:extLst>
              <a:ext uri="{FF2B5EF4-FFF2-40B4-BE49-F238E27FC236}">
                <a16:creationId xmlns:a16="http://schemas.microsoft.com/office/drawing/2014/main" id="{F417C55D-4AE8-427B-A32E-9F54E007E686}"/>
              </a:ext>
            </a:extLst>
          </p:cNvPr>
          <p:cNvSpPr>
            <a:spLocks noGrp="1"/>
          </p:cNvSpPr>
          <p:nvPr>
            <p:ph type="dt" sz="half" idx="10"/>
          </p:nvPr>
        </p:nvSpPr>
        <p:spPr>
          <a:xfrm>
            <a:off x="6834126" y="6446838"/>
            <a:ext cx="2584850" cy="365125"/>
          </a:xfrm>
        </p:spPr>
        <p:txBody>
          <a:bodyPr rtlCol="0"/>
          <a:lstStyle>
            <a:lvl1pPr>
              <a:defRPr>
                <a:solidFill>
                  <a:schemeClr val="tx1">
                    <a:lumMod val="75000"/>
                    <a:lumOff val="25000"/>
                  </a:schemeClr>
                </a:solidFill>
              </a:defRPr>
            </a:lvl1pPr>
          </a:lstStyle>
          <a:p>
            <a:pPr rtl="0"/>
            <a:fld id="{5350E5C9-4822-4828-86B2-BB987B39863B}" type="datetime1">
              <a:rPr lang="it-IT" noProof="0" smtClean="0"/>
              <a:t>13/10/24</a:t>
            </a:fld>
            <a:endParaRPr lang="it-IT" noProof="0" dirty="0"/>
          </a:p>
        </p:txBody>
      </p:sp>
      <p:sp>
        <p:nvSpPr>
          <p:cNvPr id="13" name="Segnaposto piè di pagina 2">
            <a:extLst>
              <a:ext uri="{FF2B5EF4-FFF2-40B4-BE49-F238E27FC236}">
                <a16:creationId xmlns:a16="http://schemas.microsoft.com/office/drawing/2014/main" id="{8C05871B-E916-40A4-B5E3-65C15F5A4D2A}"/>
              </a:ext>
            </a:extLst>
          </p:cNvPr>
          <p:cNvSpPr>
            <a:spLocks noGrp="1"/>
          </p:cNvSpPr>
          <p:nvPr>
            <p:ph type="ftr" sz="quarter" idx="11"/>
          </p:nvPr>
        </p:nvSpPr>
        <p:spPr>
          <a:xfrm>
            <a:off x="1097279" y="6446838"/>
            <a:ext cx="4846321" cy="365125"/>
          </a:xfrm>
        </p:spPr>
        <p:txBody>
          <a:bodyPr rtlCol="0"/>
          <a:lstStyle>
            <a:lvl1pPr>
              <a:defRPr>
                <a:solidFill>
                  <a:schemeClr val="tx1">
                    <a:lumMod val="75000"/>
                    <a:lumOff val="25000"/>
                  </a:schemeClr>
                </a:solidFill>
              </a:defRPr>
            </a:lvl1pPr>
          </a:lstStyle>
          <a:p>
            <a:pPr rtl="0"/>
            <a:r>
              <a:rPr lang="it-IT" noProof="0" dirty="0"/>
              <a:t>Piè di pagina</a:t>
            </a:r>
          </a:p>
        </p:txBody>
      </p:sp>
      <p:sp>
        <p:nvSpPr>
          <p:cNvPr id="14" name="Segnaposto numero diapositiva 3">
            <a:extLst>
              <a:ext uri="{FF2B5EF4-FFF2-40B4-BE49-F238E27FC236}">
                <a16:creationId xmlns:a16="http://schemas.microsoft.com/office/drawing/2014/main" id="{B45E789F-2E61-4EC0-8973-681625FE518F}"/>
              </a:ext>
            </a:extLst>
          </p:cNvPr>
          <p:cNvSpPr>
            <a:spLocks noGrp="1"/>
          </p:cNvSpPr>
          <p:nvPr>
            <p:ph type="sldNum" sz="quarter" idx="12"/>
          </p:nvPr>
        </p:nvSpPr>
        <p:spPr>
          <a:xfrm>
            <a:off x="10375670" y="6446838"/>
            <a:ext cx="780010" cy="365125"/>
          </a:xfrm>
        </p:spPr>
        <p:txBody>
          <a:bodyPr rtlCol="0"/>
          <a:lstStyle>
            <a:lvl1pPr>
              <a:defRPr>
                <a:solidFill>
                  <a:schemeClr val="tx1">
                    <a:lumMod val="75000"/>
                    <a:lumOff val="25000"/>
                  </a:schemeClr>
                </a:solidFill>
              </a:defRPr>
            </a:lvl1pPr>
          </a:lstStyle>
          <a:p>
            <a:pPr rtl="0"/>
            <a:fld id="{3A98EE3D-8CD1-4C3F-BD1C-C98C9596463C}" type="slidenum">
              <a:rPr lang="it-IT" noProof="0" smtClean="0"/>
              <a:pPr/>
              <a:t>‹N›</a:t>
            </a:fld>
            <a:endParaRPr lang="it-IT" noProof="0" dirty="0"/>
          </a:p>
        </p:txBody>
      </p:sp>
      <p:sp>
        <p:nvSpPr>
          <p:cNvPr id="18" name="Rettangolo 17">
            <a:extLst>
              <a:ext uri="{FF2B5EF4-FFF2-40B4-BE49-F238E27FC236}">
                <a16:creationId xmlns:a16="http://schemas.microsoft.com/office/drawing/2014/main" id="{6127F28F-6C7B-471B-9839-EF88426C1976}"/>
              </a:ext>
            </a:extLst>
          </p:cNvPr>
          <p:cNvSpPr/>
          <p:nvPr userDrawn="1"/>
        </p:nvSpPr>
        <p:spPr>
          <a:xfrm>
            <a:off x="4370251" y="2322780"/>
            <a:ext cx="1348378" cy="121866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Tree>
    <p:extLst>
      <p:ext uri="{BB962C8B-B14F-4D97-AF65-F5344CB8AC3E}">
        <p14:creationId xmlns:p14="http://schemas.microsoft.com/office/powerpoint/2010/main" val="34986162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ttangolo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00377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egnaposto immagine 2"/>
          <p:cNvSpPr>
            <a:spLocks noGrp="1" noChangeAspect="1"/>
          </p:cNvSpPr>
          <p:nvPr>
            <p:ph type="pic" idx="1"/>
          </p:nvPr>
        </p:nvSpPr>
        <p:spPr>
          <a:xfrm>
            <a:off x="15" y="0"/>
            <a:ext cx="12191985" cy="4578350"/>
          </a:xfrm>
          <a:solidFill>
            <a:schemeClr val="bg1"/>
          </a:solidFill>
        </p:spPr>
        <p:txBody>
          <a:bodyPr lIns="457200" tIns="457200" rtlCol="0" anchor="t">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it-IT" noProof="0"/>
              <a:t>Fare clic sull'icona per inserire un'immagine</a:t>
            </a:r>
            <a:endParaRPr lang="it-IT" noProof="0" dirty="0"/>
          </a:p>
        </p:txBody>
      </p:sp>
      <p:sp>
        <p:nvSpPr>
          <p:cNvPr id="2" name="Titolo 1"/>
          <p:cNvSpPr>
            <a:spLocks noGrp="1"/>
          </p:cNvSpPr>
          <p:nvPr>
            <p:ph type="title"/>
          </p:nvPr>
        </p:nvSpPr>
        <p:spPr>
          <a:xfrm>
            <a:off x="1097279" y="4799362"/>
            <a:ext cx="10113645" cy="743682"/>
          </a:xfrm>
        </p:spPr>
        <p:txBody>
          <a:bodyPr tIns="0" bIns="0" rtlCol="0" anchor="b">
            <a:noAutofit/>
          </a:bodyPr>
          <a:lstStyle>
            <a:lvl1pPr algn="ctr">
              <a:defRPr sz="4400" b="1">
                <a:solidFill>
                  <a:srgbClr val="FFFFFF"/>
                </a:solidFill>
              </a:defRPr>
            </a:lvl1pPr>
          </a:lstStyle>
          <a:p>
            <a:pPr rtl="0"/>
            <a:r>
              <a:rPr lang="it-IT" noProof="0"/>
              <a:t>Fare clic per modificare lo stile del titolo dello schema</a:t>
            </a:r>
            <a:endParaRPr lang="it-IT" noProof="0" dirty="0"/>
          </a:p>
        </p:txBody>
      </p:sp>
      <p:sp>
        <p:nvSpPr>
          <p:cNvPr id="4" name="Segnaposto testo 3"/>
          <p:cNvSpPr>
            <a:spLocks noGrp="1"/>
          </p:cNvSpPr>
          <p:nvPr>
            <p:ph type="body" sz="half" idx="2"/>
          </p:nvPr>
        </p:nvSpPr>
        <p:spPr>
          <a:xfrm>
            <a:off x="1097279" y="5715000"/>
            <a:ext cx="10113264" cy="609600"/>
          </a:xfrm>
        </p:spPr>
        <p:txBody>
          <a:bodyPr lIns="91440" tIns="0" rIns="91440" bIns="0" rtlCol="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it-IT" noProof="0"/>
              <a:t>Fare clic per modificare gli stili del testo dello schema</a:t>
            </a:r>
          </a:p>
        </p:txBody>
      </p:sp>
      <p:sp>
        <p:nvSpPr>
          <p:cNvPr id="5" name="Segnaposto data 4"/>
          <p:cNvSpPr>
            <a:spLocks noGrp="1"/>
          </p:cNvSpPr>
          <p:nvPr>
            <p:ph type="dt" sz="half" idx="10"/>
          </p:nvPr>
        </p:nvSpPr>
        <p:spPr/>
        <p:txBody>
          <a:bodyPr rtlCol="0"/>
          <a:lstStyle>
            <a:lvl1pPr>
              <a:defRPr>
                <a:solidFill>
                  <a:schemeClr val="bg1"/>
                </a:solidFill>
              </a:defRPr>
            </a:lvl1pPr>
          </a:lstStyle>
          <a:p>
            <a:pPr rtl="0"/>
            <a:fld id="{5A04164A-D1F3-464B-BA5A-A4C4D8F35ADB}" type="datetime1">
              <a:rPr lang="it-IT" noProof="0" smtClean="0"/>
              <a:t>13/10/24</a:t>
            </a:fld>
            <a:endParaRPr lang="it-IT" noProof="0" dirty="0"/>
          </a:p>
        </p:txBody>
      </p:sp>
      <p:sp>
        <p:nvSpPr>
          <p:cNvPr id="6" name="Segnaposto piè di pagina 5"/>
          <p:cNvSpPr>
            <a:spLocks noGrp="1"/>
          </p:cNvSpPr>
          <p:nvPr>
            <p:ph type="ftr" sz="quarter" idx="11"/>
          </p:nvPr>
        </p:nvSpPr>
        <p:spPr>
          <a:xfrm>
            <a:off x="1097279" y="6446838"/>
            <a:ext cx="6818262" cy="365125"/>
          </a:xfrm>
        </p:spPr>
        <p:txBody>
          <a:bodyPr rtlCol="0"/>
          <a:lstStyle>
            <a:lvl1pPr>
              <a:defRPr>
                <a:solidFill>
                  <a:schemeClr val="bg1"/>
                </a:solidFill>
              </a:defRPr>
            </a:lvl1pPr>
          </a:lstStyle>
          <a:p>
            <a:pPr rtl="0"/>
            <a:r>
              <a:rPr lang="it-IT" noProof="0" dirty="0"/>
              <a:t>Piè di pagina</a:t>
            </a:r>
          </a:p>
        </p:txBody>
      </p:sp>
      <p:sp>
        <p:nvSpPr>
          <p:cNvPr id="7" name="Segnaposto numero diapositiva 6"/>
          <p:cNvSpPr>
            <a:spLocks noGrp="1"/>
          </p:cNvSpPr>
          <p:nvPr>
            <p:ph type="sldNum" sz="quarter" idx="12"/>
          </p:nvPr>
        </p:nvSpPr>
        <p:spPr/>
        <p:txBody>
          <a:bodyPr rtlCol="0"/>
          <a:lstStyle>
            <a:lvl1pPr>
              <a:defRPr>
                <a:solidFill>
                  <a:schemeClr val="bg1"/>
                </a:solidFill>
              </a:defRPr>
            </a:lvl1pPr>
          </a:lstStyle>
          <a:p>
            <a:pPr rtl="0"/>
            <a:fld id="{3A98EE3D-8CD1-4C3F-BD1C-C98C9596463C}" type="slidenum">
              <a:rPr lang="it-IT" noProof="0" smtClean="0"/>
              <a:pPr/>
              <a:t>‹N›</a:t>
            </a:fld>
            <a:endParaRPr lang="it-IT" noProof="0" dirty="0"/>
          </a:p>
        </p:txBody>
      </p:sp>
      <p:sp>
        <p:nvSpPr>
          <p:cNvPr id="9" name="Rettangolo 8">
            <a:extLst>
              <a:ext uri="{FF2B5EF4-FFF2-40B4-BE49-F238E27FC236}">
                <a16:creationId xmlns:a16="http://schemas.microsoft.com/office/drawing/2014/main" id="{B4A4DE4A-F8EF-47D5-8C37-A9021C2BB6A3}"/>
              </a:ext>
            </a:extLst>
          </p:cNvPr>
          <p:cNvSpPr/>
          <p:nvPr userDrawn="1"/>
        </p:nvSpPr>
        <p:spPr>
          <a:xfrm>
            <a:off x="3536950" y="4535901"/>
            <a:ext cx="5118100" cy="1256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Tree>
    <p:extLst>
      <p:ext uri="{BB962C8B-B14F-4D97-AF65-F5344CB8AC3E}">
        <p14:creationId xmlns:p14="http://schemas.microsoft.com/office/powerpoint/2010/main" val="5986956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noProof="0"/>
              <a:t>Fare clic per modificare lo stile del titolo dello schema</a:t>
            </a:r>
            <a:endParaRPr lang="it-IT" noProof="0" dirty="0"/>
          </a:p>
        </p:txBody>
      </p:sp>
      <p:sp>
        <p:nvSpPr>
          <p:cNvPr id="3" name="Segnaposto testo verticale 2"/>
          <p:cNvSpPr>
            <a:spLocks noGrp="1"/>
          </p:cNvSpPr>
          <p:nvPr>
            <p:ph type="body" orient="vert" idx="1"/>
          </p:nvPr>
        </p:nvSpPr>
        <p:spPr/>
        <p:txBody>
          <a:bodyPr vert="eaVert" lIns="45720" tIns="0" rIns="45720" bIns="0" rtlCol="0"/>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7" name="Segnaposto data 6">
            <a:extLst>
              <a:ext uri="{FF2B5EF4-FFF2-40B4-BE49-F238E27FC236}">
                <a16:creationId xmlns:a16="http://schemas.microsoft.com/office/drawing/2014/main" id="{7D5506EE-1026-4F35-9ACC-BD05BE0F9B36}"/>
              </a:ext>
            </a:extLst>
          </p:cNvPr>
          <p:cNvSpPr>
            <a:spLocks noGrp="1"/>
          </p:cNvSpPr>
          <p:nvPr>
            <p:ph type="dt" sz="half" idx="10"/>
          </p:nvPr>
        </p:nvSpPr>
        <p:spPr/>
        <p:txBody>
          <a:bodyPr rtlCol="0"/>
          <a:lstStyle/>
          <a:p>
            <a:pPr rtl="0"/>
            <a:fld id="{29D1554E-7EF2-44AC-BA44-70A2B54D9DB9}" type="datetime1">
              <a:rPr lang="it-IT" noProof="0" smtClean="0"/>
              <a:t>13/10/24</a:t>
            </a:fld>
            <a:endParaRPr lang="it-IT" noProof="0" dirty="0"/>
          </a:p>
        </p:txBody>
      </p:sp>
      <p:sp>
        <p:nvSpPr>
          <p:cNvPr id="8" name="Segnaposto piè di pagina 7">
            <a:extLst>
              <a:ext uri="{FF2B5EF4-FFF2-40B4-BE49-F238E27FC236}">
                <a16:creationId xmlns:a16="http://schemas.microsoft.com/office/drawing/2014/main" id="{B7696E5F-8D95-4450-AE52-5438E6EDE2BF}"/>
              </a:ext>
            </a:extLst>
          </p:cNvPr>
          <p:cNvSpPr>
            <a:spLocks noGrp="1"/>
          </p:cNvSpPr>
          <p:nvPr>
            <p:ph type="ftr" sz="quarter" idx="11"/>
          </p:nvPr>
        </p:nvSpPr>
        <p:spPr/>
        <p:txBody>
          <a:bodyPr rtlCol="0"/>
          <a:lstStyle/>
          <a:p>
            <a:pPr rtl="0"/>
            <a:r>
              <a:rPr lang="it-IT" noProof="0" dirty="0"/>
              <a:t>Piè di pagina</a:t>
            </a:r>
          </a:p>
        </p:txBody>
      </p:sp>
      <p:sp>
        <p:nvSpPr>
          <p:cNvPr id="9" name="Segnaposto numero diapositiva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rtlCol="0"/>
          <a:lstStyle/>
          <a:p>
            <a:pPr rtl="0"/>
            <a:fld id="{3A98EE3D-8CD1-4C3F-BD1C-C98C9596463C}" type="slidenum">
              <a:rPr lang="it-IT" noProof="0" smtClean="0"/>
              <a:t>‹N›</a:t>
            </a:fld>
            <a:endParaRPr lang="it-IT" noProof="0" dirty="0"/>
          </a:p>
        </p:txBody>
      </p:sp>
    </p:spTree>
    <p:extLst>
      <p:ext uri="{BB962C8B-B14F-4D97-AF65-F5344CB8AC3E}">
        <p14:creationId xmlns:p14="http://schemas.microsoft.com/office/powerpoint/2010/main" val="556040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Diapositiva titolo">
    <p:spTree>
      <p:nvGrpSpPr>
        <p:cNvPr id="1" name=""/>
        <p:cNvGrpSpPr/>
        <p:nvPr/>
      </p:nvGrpSpPr>
      <p:grpSpPr>
        <a:xfrm>
          <a:off x="0" y="0"/>
          <a:ext cx="0" cy="0"/>
          <a:chOff x="0" y="0"/>
          <a:chExt cx="0" cy="0"/>
        </a:xfrm>
      </p:grpSpPr>
      <p:sp>
        <p:nvSpPr>
          <p:cNvPr id="13" name="Parallelogramma 14">
            <a:extLst>
              <a:ext uri="{FF2B5EF4-FFF2-40B4-BE49-F238E27FC236}">
                <a16:creationId xmlns:a16="http://schemas.microsoft.com/office/drawing/2014/main" id="{F5AA8A10-E19C-430B-9D5D-8D12F92BFEC5}"/>
              </a:ext>
            </a:extLst>
          </p:cNvPr>
          <p:cNvSpPr/>
          <p:nvPr userDrawn="1"/>
        </p:nvSpPr>
        <p:spPr>
          <a:xfrm>
            <a:off x="7972121" y="0"/>
            <a:ext cx="2857500" cy="6858000"/>
          </a:xfrm>
          <a:prstGeom prst="parallelogram">
            <a:avLst>
              <a:gd name="adj" fmla="val 0"/>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it-IT" noProof="0" dirty="0"/>
          </a:p>
        </p:txBody>
      </p:sp>
      <p:sp>
        <p:nvSpPr>
          <p:cNvPr id="12" name="Rettangolo 11">
            <a:extLst>
              <a:ext uri="{FF2B5EF4-FFF2-40B4-BE49-F238E27FC236}">
                <a16:creationId xmlns:a16="http://schemas.microsoft.com/office/drawing/2014/main" id="{A7C93D4F-3003-4D58-9AFB-356A0F800F42}"/>
              </a:ext>
            </a:extLst>
          </p:cNvPr>
          <p:cNvSpPr/>
          <p:nvPr userDrawn="1"/>
        </p:nvSpPr>
        <p:spPr>
          <a:xfrm>
            <a:off x="4917366" y="3841"/>
            <a:ext cx="127212" cy="6858000"/>
          </a:xfrm>
          <a:prstGeom prst="rect">
            <a:avLst/>
          </a:prstGeom>
          <a:solidFill>
            <a:srgbClr val="69BF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
        <p:nvSpPr>
          <p:cNvPr id="4" name="Segnaposto data 3">
            <a:extLst>
              <a:ext uri="{FF2B5EF4-FFF2-40B4-BE49-F238E27FC236}">
                <a16:creationId xmlns:a16="http://schemas.microsoft.com/office/drawing/2014/main" id="{9925CCF1-92C0-4AF3-BFAF-4921631915AB}"/>
              </a:ext>
            </a:extLst>
          </p:cNvPr>
          <p:cNvSpPr>
            <a:spLocks noGrp="1"/>
          </p:cNvSpPr>
          <p:nvPr>
            <p:ph type="dt" sz="half" idx="10"/>
          </p:nvPr>
        </p:nvSpPr>
        <p:spPr/>
        <p:txBody>
          <a:bodyPr rtlCol="0"/>
          <a:lstStyle/>
          <a:p>
            <a:pPr rtl="0"/>
            <a:fld id="{C3F388D4-15DF-446A-91AA-72876CD48301}" type="datetime1">
              <a:rPr lang="it-IT" noProof="0" smtClean="0"/>
              <a:t>13/10/24</a:t>
            </a:fld>
            <a:endParaRPr lang="it-IT" noProof="0" dirty="0"/>
          </a:p>
        </p:txBody>
      </p:sp>
      <p:sp>
        <p:nvSpPr>
          <p:cNvPr id="5" name="Segnaposto piè di pagina 4">
            <a:extLst>
              <a:ext uri="{FF2B5EF4-FFF2-40B4-BE49-F238E27FC236}">
                <a16:creationId xmlns:a16="http://schemas.microsoft.com/office/drawing/2014/main" id="{051A78A9-3DFF-4937-A9F2-5D8CF495F367}"/>
              </a:ext>
            </a:extLst>
          </p:cNvPr>
          <p:cNvSpPr>
            <a:spLocks noGrp="1"/>
          </p:cNvSpPr>
          <p:nvPr>
            <p:ph type="ftr" sz="quarter" idx="11"/>
          </p:nvPr>
        </p:nvSpPr>
        <p:spPr/>
        <p:txBody>
          <a:bodyPr rtlCol="0"/>
          <a:lstStyle/>
          <a:p>
            <a:pPr rtl="0"/>
            <a:r>
              <a:rPr lang="it-IT" noProof="0" dirty="0"/>
              <a:t>Piè di pagina</a:t>
            </a:r>
          </a:p>
        </p:txBody>
      </p:sp>
      <p:sp>
        <p:nvSpPr>
          <p:cNvPr id="6" name="Segnaposto numero diapositiva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rtlCol="0"/>
          <a:lstStyle/>
          <a:p>
            <a:pPr rtl="0"/>
            <a:fld id="{3A98EE3D-8CD1-4C3F-BD1C-C98C9596463C}" type="slidenum">
              <a:rPr lang="it-IT" noProof="0" smtClean="0"/>
              <a:t>‹N›</a:t>
            </a:fld>
            <a:endParaRPr lang="it-IT" noProof="0" dirty="0"/>
          </a:p>
        </p:txBody>
      </p:sp>
      <p:sp>
        <p:nvSpPr>
          <p:cNvPr id="2" name="Titolo 1"/>
          <p:cNvSpPr>
            <a:spLocks noGrp="1"/>
          </p:cNvSpPr>
          <p:nvPr>
            <p:ph type="ctrTitle"/>
          </p:nvPr>
        </p:nvSpPr>
        <p:spPr>
          <a:xfrm>
            <a:off x="6629400" y="758952"/>
            <a:ext cx="4526280" cy="3227514"/>
          </a:xfrm>
        </p:spPr>
        <p:txBody>
          <a:bodyPr rtlCol="0" anchor="b">
            <a:normAutofit/>
          </a:bodyPr>
          <a:lstStyle>
            <a:lvl1pPr algn="l">
              <a:lnSpc>
                <a:spcPct val="90000"/>
              </a:lnSpc>
              <a:defRPr sz="6000" b="1" spc="-50" baseline="0">
                <a:solidFill>
                  <a:srgbClr val="2D4F9B"/>
                </a:solidFill>
                <a:latin typeface="+mn-lt"/>
              </a:defRPr>
            </a:lvl1pPr>
          </a:lstStyle>
          <a:p>
            <a:pPr rtl="0"/>
            <a:r>
              <a:rPr lang="it-IT" noProof="0" dirty="0"/>
              <a:t>Fare clic per modificare lo stile del titolo dello schema</a:t>
            </a:r>
          </a:p>
        </p:txBody>
      </p:sp>
      <p:sp>
        <p:nvSpPr>
          <p:cNvPr id="3" name="Sottotitolo 2"/>
          <p:cNvSpPr>
            <a:spLocks noGrp="1"/>
          </p:cNvSpPr>
          <p:nvPr>
            <p:ph type="subTitle" idx="1"/>
          </p:nvPr>
        </p:nvSpPr>
        <p:spPr>
          <a:xfrm>
            <a:off x="6632171" y="4508500"/>
            <a:ext cx="4526280" cy="1279652"/>
          </a:xfrm>
        </p:spPr>
        <p:txBody>
          <a:bodyPr lIns="91440" rIns="91440" rtlCol="0">
            <a:normAutofit/>
          </a:bodyPr>
          <a:lstStyle>
            <a:lvl1pPr marL="0" indent="0" algn="l">
              <a:buNone/>
              <a:defRPr sz="2400" cap="all" spc="200" baseline="0">
                <a:solidFill>
                  <a:schemeClr val="tx1">
                    <a:lumMod val="75000"/>
                    <a:lumOff val="25000"/>
                  </a:schemeClr>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pPr rtl="0"/>
            <a:r>
              <a:rPr lang="it-IT" noProof="0"/>
              <a:t>Fare clic per modificare lo stile del sottotitolo dello schema</a:t>
            </a:r>
            <a:endParaRPr lang="it-IT" noProof="0" dirty="0"/>
          </a:p>
        </p:txBody>
      </p:sp>
      <p:sp>
        <p:nvSpPr>
          <p:cNvPr id="11" name="Rettangolo 10">
            <a:extLst>
              <a:ext uri="{FF2B5EF4-FFF2-40B4-BE49-F238E27FC236}">
                <a16:creationId xmlns:a16="http://schemas.microsoft.com/office/drawing/2014/main" id="{6D3E1BBA-670B-4CAE-B839-50ADB23DDBC6}"/>
              </a:ext>
            </a:extLst>
          </p:cNvPr>
          <p:cNvSpPr/>
          <p:nvPr userDrawn="1"/>
        </p:nvSpPr>
        <p:spPr>
          <a:xfrm>
            <a:off x="4821381" y="-1345"/>
            <a:ext cx="137546" cy="6858000"/>
          </a:xfrm>
          <a:prstGeom prst="rect">
            <a:avLst/>
          </a:prstGeom>
          <a:solidFill>
            <a:srgbClr val="E15C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pic>
        <p:nvPicPr>
          <p:cNvPr id="8" name="Immagine 7">
            <a:extLst>
              <a:ext uri="{FF2B5EF4-FFF2-40B4-BE49-F238E27FC236}">
                <a16:creationId xmlns:a16="http://schemas.microsoft.com/office/drawing/2014/main" id="{55D2A314-8916-BA07-A9ED-B76E11534B8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1" y="0"/>
            <a:ext cx="4822032" cy="6858000"/>
          </a:xfrm>
          <a:prstGeom prst="rect">
            <a:avLst/>
          </a:prstGeom>
        </p:spPr>
      </p:pic>
    </p:spTree>
    <p:extLst>
      <p:ext uri="{BB962C8B-B14F-4D97-AF65-F5344CB8AC3E}">
        <p14:creationId xmlns:p14="http://schemas.microsoft.com/office/powerpoint/2010/main" val="663938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1346200"/>
            <a:ext cx="2448033" cy="4530725"/>
          </a:xfrm>
        </p:spPr>
        <p:txBody>
          <a:bodyPr vert="eaVert" rtlCol="0"/>
          <a:lstStyle/>
          <a:p>
            <a:pPr rtl="0"/>
            <a:r>
              <a:rPr lang="it-IT" noProof="0"/>
              <a:t>Fare clic per modificare lo stile del titolo dello schema</a:t>
            </a:r>
            <a:endParaRPr lang="it-IT" noProof="0" dirty="0"/>
          </a:p>
        </p:txBody>
      </p:sp>
      <p:sp>
        <p:nvSpPr>
          <p:cNvPr id="3" name="Segnaposto testo verticale 2"/>
          <p:cNvSpPr>
            <a:spLocks noGrp="1"/>
          </p:cNvSpPr>
          <p:nvPr>
            <p:ph type="body" orient="vert" idx="1"/>
          </p:nvPr>
        </p:nvSpPr>
        <p:spPr>
          <a:xfrm>
            <a:off x="1092200" y="1346200"/>
            <a:ext cx="7480300" cy="4530723"/>
          </a:xfrm>
        </p:spPr>
        <p:txBody>
          <a:bodyPr vert="eaVert" lIns="45720" tIns="0" rIns="45720" bIns="0" rtlCol="0"/>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7" name="Segnaposto data 6">
            <a:extLst>
              <a:ext uri="{FF2B5EF4-FFF2-40B4-BE49-F238E27FC236}">
                <a16:creationId xmlns:a16="http://schemas.microsoft.com/office/drawing/2014/main" id="{AF33D6B0-F070-45C4-A472-19F432BE3932}"/>
              </a:ext>
            </a:extLst>
          </p:cNvPr>
          <p:cNvSpPr>
            <a:spLocks noGrp="1"/>
          </p:cNvSpPr>
          <p:nvPr>
            <p:ph type="dt" sz="half" idx="10"/>
          </p:nvPr>
        </p:nvSpPr>
        <p:spPr/>
        <p:txBody>
          <a:bodyPr rtlCol="0"/>
          <a:lstStyle/>
          <a:p>
            <a:pPr rtl="0"/>
            <a:fld id="{1C82CFE1-3316-4B70-89C0-454FCB2AAF53}" type="datetime1">
              <a:rPr lang="it-IT" noProof="0" smtClean="0"/>
              <a:t>13/10/24</a:t>
            </a:fld>
            <a:endParaRPr lang="it-IT" noProof="0" dirty="0"/>
          </a:p>
        </p:txBody>
      </p:sp>
      <p:sp>
        <p:nvSpPr>
          <p:cNvPr id="8" name="Segnaposto piè di pagina 7">
            <a:extLst>
              <a:ext uri="{FF2B5EF4-FFF2-40B4-BE49-F238E27FC236}">
                <a16:creationId xmlns:a16="http://schemas.microsoft.com/office/drawing/2014/main" id="{9975399F-DAB2-410D-967F-ED17E6F796E7}"/>
              </a:ext>
            </a:extLst>
          </p:cNvPr>
          <p:cNvSpPr>
            <a:spLocks noGrp="1"/>
          </p:cNvSpPr>
          <p:nvPr>
            <p:ph type="ftr" sz="quarter" idx="11"/>
          </p:nvPr>
        </p:nvSpPr>
        <p:spPr/>
        <p:txBody>
          <a:bodyPr rtlCol="0"/>
          <a:lstStyle/>
          <a:p>
            <a:pPr rtl="0"/>
            <a:r>
              <a:rPr lang="it-IT" noProof="0" dirty="0"/>
              <a:t>Piè di pagina</a:t>
            </a:r>
          </a:p>
        </p:txBody>
      </p:sp>
      <p:sp>
        <p:nvSpPr>
          <p:cNvPr id="10" name="Segnaposto numero diapositiva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rtlCol="0"/>
          <a:lstStyle/>
          <a:p>
            <a:pPr rtl="0"/>
            <a:fld id="{3A98EE3D-8CD1-4C3F-BD1C-C98C9596463C}" type="slidenum">
              <a:rPr lang="it-IT" noProof="0" smtClean="0"/>
              <a:t>‹N›</a:t>
            </a:fld>
            <a:endParaRPr lang="it-IT" noProof="0" dirty="0"/>
          </a:p>
        </p:txBody>
      </p:sp>
      <p:sp>
        <p:nvSpPr>
          <p:cNvPr id="14" name="Rettangolo 13">
            <a:extLst>
              <a:ext uri="{FF2B5EF4-FFF2-40B4-BE49-F238E27FC236}">
                <a16:creationId xmlns:a16="http://schemas.microsoft.com/office/drawing/2014/main" id="{6B443CC6-CDCA-4595-ADAE-DCB961FF1A8E}"/>
              </a:ext>
            </a:extLst>
          </p:cNvPr>
          <p:cNvSpPr/>
          <p:nvPr userDrawn="1"/>
        </p:nvSpPr>
        <p:spPr>
          <a:xfrm rot="16200000">
            <a:off x="8871481" y="-146580"/>
            <a:ext cx="1036320" cy="132948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Tree>
    <p:extLst>
      <p:ext uri="{BB962C8B-B14F-4D97-AF65-F5344CB8AC3E}">
        <p14:creationId xmlns:p14="http://schemas.microsoft.com/office/powerpoint/2010/main" val="2940687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noProof="0"/>
              <a:t>Fare clic per modificare lo stile del titolo dello schema</a:t>
            </a:r>
            <a:endParaRPr lang="it-IT" noProof="0" dirty="0"/>
          </a:p>
        </p:txBody>
      </p:sp>
      <p:sp>
        <p:nvSpPr>
          <p:cNvPr id="3" name="Segnaposto contenuto 2"/>
          <p:cNvSpPr>
            <a:spLocks noGrp="1"/>
          </p:cNvSpPr>
          <p:nvPr>
            <p:ph idx="1"/>
          </p:nvPr>
        </p:nvSpPr>
        <p:spPr/>
        <p:txBody>
          <a:bodyPr rtlCol="0"/>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7" name="Segnaposto data 6">
            <a:extLst>
              <a:ext uri="{FF2B5EF4-FFF2-40B4-BE49-F238E27FC236}">
                <a16:creationId xmlns:a16="http://schemas.microsoft.com/office/drawing/2014/main" id="{354D8B55-9EA8-4B81-8E84-9B93B0A27559}"/>
              </a:ext>
            </a:extLst>
          </p:cNvPr>
          <p:cNvSpPr>
            <a:spLocks noGrp="1"/>
          </p:cNvSpPr>
          <p:nvPr>
            <p:ph type="dt" sz="half" idx="10"/>
          </p:nvPr>
        </p:nvSpPr>
        <p:spPr/>
        <p:txBody>
          <a:bodyPr rtlCol="0"/>
          <a:lstStyle/>
          <a:p>
            <a:pPr rtl="0"/>
            <a:fld id="{74542C42-F0C8-417A-980A-09B6C1CD6C24}" type="datetime1">
              <a:rPr lang="it-IT" noProof="0" smtClean="0"/>
              <a:t>13/10/24</a:t>
            </a:fld>
            <a:endParaRPr lang="it-IT" noProof="0" dirty="0"/>
          </a:p>
        </p:txBody>
      </p:sp>
      <p:sp>
        <p:nvSpPr>
          <p:cNvPr id="8" name="Segnaposto piè di pagina 7">
            <a:extLst>
              <a:ext uri="{FF2B5EF4-FFF2-40B4-BE49-F238E27FC236}">
                <a16:creationId xmlns:a16="http://schemas.microsoft.com/office/drawing/2014/main" id="{062CA021-2578-47CB-822C-BDDFF7223B28}"/>
              </a:ext>
            </a:extLst>
          </p:cNvPr>
          <p:cNvSpPr>
            <a:spLocks noGrp="1"/>
          </p:cNvSpPr>
          <p:nvPr>
            <p:ph type="ftr" sz="quarter" idx="11"/>
          </p:nvPr>
        </p:nvSpPr>
        <p:spPr/>
        <p:txBody>
          <a:bodyPr rtlCol="0"/>
          <a:lstStyle/>
          <a:p>
            <a:pPr rtl="0"/>
            <a:r>
              <a:rPr lang="it-IT" noProof="0" dirty="0"/>
              <a:t>Piè di pagina</a:t>
            </a:r>
          </a:p>
        </p:txBody>
      </p:sp>
      <p:sp>
        <p:nvSpPr>
          <p:cNvPr id="9" name="Segnaposto numero diapositiva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rtlCol="0"/>
          <a:lstStyle/>
          <a:p>
            <a:pPr rtl="0"/>
            <a:fld id="{3A98EE3D-8CD1-4C3F-BD1C-C98C9596463C}" type="slidenum">
              <a:rPr lang="it-IT" noProof="0" smtClean="0"/>
              <a:t>‹N›</a:t>
            </a:fld>
            <a:endParaRPr lang="it-IT" noProof="0" dirty="0"/>
          </a:p>
        </p:txBody>
      </p:sp>
    </p:spTree>
    <p:extLst>
      <p:ext uri="{BB962C8B-B14F-4D97-AF65-F5344CB8AC3E}">
        <p14:creationId xmlns:p14="http://schemas.microsoft.com/office/powerpoint/2010/main" val="2018278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Intestazione sezione">
    <p:bg>
      <p:bgPr>
        <a:solidFill>
          <a:schemeClr val="bg1"/>
        </a:solidFill>
        <a:effectLst/>
      </p:bgPr>
    </p:bg>
    <p:spTree>
      <p:nvGrpSpPr>
        <p:cNvPr id="1" name=""/>
        <p:cNvGrpSpPr/>
        <p:nvPr/>
      </p:nvGrpSpPr>
      <p:grpSpPr>
        <a:xfrm>
          <a:off x="0" y="0"/>
          <a:ext cx="0" cy="0"/>
          <a:chOff x="0" y="0"/>
          <a:chExt cx="0" cy="0"/>
        </a:xfrm>
      </p:grpSpPr>
      <p:sp>
        <p:nvSpPr>
          <p:cNvPr id="15" name="Parallelogramma 14">
            <a:extLst>
              <a:ext uri="{FF2B5EF4-FFF2-40B4-BE49-F238E27FC236}">
                <a16:creationId xmlns:a16="http://schemas.microsoft.com/office/drawing/2014/main" id="{98B82A56-7790-48EC-983D-AB8F703699B2}"/>
              </a:ext>
            </a:extLst>
          </p:cNvPr>
          <p:cNvSpPr/>
          <p:nvPr userDrawn="1"/>
        </p:nvSpPr>
        <p:spPr>
          <a:xfrm>
            <a:off x="7972121" y="0"/>
            <a:ext cx="2857500" cy="6858000"/>
          </a:xfrm>
          <a:prstGeom prst="parallelogram">
            <a:avLst>
              <a:gd name="adj" fmla="val 0"/>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it-IT" noProof="0" dirty="0"/>
          </a:p>
        </p:txBody>
      </p:sp>
      <p:sp>
        <p:nvSpPr>
          <p:cNvPr id="7" name="Segnaposto data 6">
            <a:extLst>
              <a:ext uri="{FF2B5EF4-FFF2-40B4-BE49-F238E27FC236}">
                <a16:creationId xmlns:a16="http://schemas.microsoft.com/office/drawing/2014/main" id="{AAF2E137-EC28-48F8-9198-1F02539029B6}"/>
              </a:ext>
            </a:extLst>
          </p:cNvPr>
          <p:cNvSpPr>
            <a:spLocks noGrp="1"/>
          </p:cNvSpPr>
          <p:nvPr>
            <p:ph type="dt" sz="half" idx="10"/>
          </p:nvPr>
        </p:nvSpPr>
        <p:spPr/>
        <p:txBody>
          <a:bodyPr rtlCol="0"/>
          <a:lstStyle>
            <a:lvl1pPr>
              <a:defRPr>
                <a:solidFill>
                  <a:schemeClr val="tx1">
                    <a:lumMod val="75000"/>
                    <a:lumOff val="25000"/>
                  </a:schemeClr>
                </a:solidFill>
              </a:defRPr>
            </a:lvl1pPr>
          </a:lstStyle>
          <a:p>
            <a:pPr rtl="0"/>
            <a:fld id="{01D72669-6745-4AA0-A173-7F6CEB97CF08}" type="datetime1">
              <a:rPr lang="it-IT" noProof="0" smtClean="0"/>
              <a:t>13/10/24</a:t>
            </a:fld>
            <a:endParaRPr lang="it-IT" noProof="0" dirty="0"/>
          </a:p>
        </p:txBody>
      </p:sp>
      <p:sp>
        <p:nvSpPr>
          <p:cNvPr id="8" name="Segnaposto piè di pagina 7">
            <a:extLst>
              <a:ext uri="{FF2B5EF4-FFF2-40B4-BE49-F238E27FC236}">
                <a16:creationId xmlns:a16="http://schemas.microsoft.com/office/drawing/2014/main" id="{189422CD-6F62-4DD6-89EF-07A60B42D219}"/>
              </a:ext>
            </a:extLst>
          </p:cNvPr>
          <p:cNvSpPr>
            <a:spLocks noGrp="1"/>
          </p:cNvSpPr>
          <p:nvPr>
            <p:ph type="ftr" sz="quarter" idx="11"/>
          </p:nvPr>
        </p:nvSpPr>
        <p:spPr/>
        <p:txBody>
          <a:bodyPr rtlCol="0"/>
          <a:lstStyle>
            <a:lvl1pPr>
              <a:defRPr>
                <a:solidFill>
                  <a:schemeClr val="tx1">
                    <a:lumMod val="75000"/>
                    <a:lumOff val="25000"/>
                  </a:schemeClr>
                </a:solidFill>
              </a:defRPr>
            </a:lvl1pPr>
          </a:lstStyle>
          <a:p>
            <a:pPr rtl="0"/>
            <a:r>
              <a:rPr lang="it-IT" noProof="0" dirty="0"/>
              <a:t>Piè di pagina</a:t>
            </a:r>
          </a:p>
        </p:txBody>
      </p:sp>
      <p:sp>
        <p:nvSpPr>
          <p:cNvPr id="11" name="Segnaposto numero diapositiva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rtlCol="0"/>
          <a:lstStyle>
            <a:lvl1pPr>
              <a:defRPr>
                <a:solidFill>
                  <a:schemeClr val="tx1">
                    <a:lumMod val="75000"/>
                    <a:lumOff val="25000"/>
                  </a:schemeClr>
                </a:solidFill>
              </a:defRPr>
            </a:lvl1pPr>
          </a:lstStyle>
          <a:p>
            <a:pPr rtl="0"/>
            <a:fld id="{3A98EE3D-8CD1-4C3F-BD1C-C98C9596463C}" type="slidenum">
              <a:rPr lang="it-IT" noProof="0" smtClean="0"/>
              <a:pPr/>
              <a:t>‹N›</a:t>
            </a:fld>
            <a:endParaRPr lang="it-IT" noProof="0" dirty="0"/>
          </a:p>
        </p:txBody>
      </p:sp>
      <p:sp>
        <p:nvSpPr>
          <p:cNvPr id="12" name="Segnaposto immagine 9">
            <a:extLst>
              <a:ext uri="{FF2B5EF4-FFF2-40B4-BE49-F238E27FC236}">
                <a16:creationId xmlns:a16="http://schemas.microsoft.com/office/drawing/2014/main" id="{E76B772A-7600-4ECE-B5A2-34827D4C7103}"/>
              </a:ext>
            </a:extLst>
          </p:cNvPr>
          <p:cNvSpPr>
            <a:spLocks noGrp="1"/>
          </p:cNvSpPr>
          <p:nvPr>
            <p:ph type="pic" sz="quarter" idx="13"/>
          </p:nvPr>
        </p:nvSpPr>
        <p:spPr>
          <a:xfrm>
            <a:off x="0" y="0"/>
            <a:ext cx="6311900" cy="6858000"/>
          </a:xfrm>
        </p:spPr>
        <p:txBody>
          <a:bodyPr rtlCol="0"/>
          <a:lstStyle/>
          <a:p>
            <a:pPr rtl="0"/>
            <a:r>
              <a:rPr lang="it-IT" noProof="0"/>
              <a:t>Fare clic sull'icona per inserire un'immagine</a:t>
            </a:r>
            <a:endParaRPr lang="it-IT" noProof="0" dirty="0"/>
          </a:p>
        </p:txBody>
      </p:sp>
      <p:sp>
        <p:nvSpPr>
          <p:cNvPr id="13" name="Rettangolo 12">
            <a:extLst>
              <a:ext uri="{FF2B5EF4-FFF2-40B4-BE49-F238E27FC236}">
                <a16:creationId xmlns:a16="http://schemas.microsoft.com/office/drawing/2014/main" id="{33820398-8D1F-4543-ABA0-7A67C38769B3}"/>
              </a:ext>
            </a:extLst>
          </p:cNvPr>
          <p:cNvSpPr/>
          <p:nvPr userDrawn="1"/>
        </p:nvSpPr>
        <p:spPr>
          <a:xfrm>
            <a:off x="2451099" y="3568700"/>
            <a:ext cx="8721725" cy="23082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rtl="0"/>
            <a:endParaRPr lang="it-IT" sz="1400" noProof="0" dirty="0"/>
          </a:p>
        </p:txBody>
      </p:sp>
      <p:sp>
        <p:nvSpPr>
          <p:cNvPr id="2" name="Titolo 1"/>
          <p:cNvSpPr>
            <a:spLocks noGrp="1"/>
          </p:cNvSpPr>
          <p:nvPr>
            <p:ph type="title"/>
          </p:nvPr>
        </p:nvSpPr>
        <p:spPr>
          <a:xfrm>
            <a:off x="2641599" y="3746500"/>
            <a:ext cx="8331202" cy="1308100"/>
          </a:xfrm>
        </p:spPr>
        <p:txBody>
          <a:bodyPr rtlCol="0" anchor="b" anchorCtr="0">
            <a:noAutofit/>
          </a:bodyPr>
          <a:lstStyle>
            <a:lvl1pPr>
              <a:lnSpc>
                <a:spcPct val="90000"/>
              </a:lnSpc>
              <a:defRPr sz="4800" b="1">
                <a:solidFill>
                  <a:schemeClr val="bg1"/>
                </a:solidFill>
                <a:latin typeface="+mn-lt"/>
              </a:defRPr>
            </a:lvl1pPr>
          </a:lstStyle>
          <a:p>
            <a:pPr rtl="0"/>
            <a:r>
              <a:rPr lang="it-IT" noProof="0"/>
              <a:t>Fare clic per modificare lo stile del titolo dello schema</a:t>
            </a:r>
            <a:endParaRPr lang="it-IT" noProof="0" dirty="0"/>
          </a:p>
        </p:txBody>
      </p:sp>
      <p:sp>
        <p:nvSpPr>
          <p:cNvPr id="3" name="Segnaposto testo 2"/>
          <p:cNvSpPr>
            <a:spLocks noGrp="1"/>
          </p:cNvSpPr>
          <p:nvPr>
            <p:ph type="body" idx="1"/>
          </p:nvPr>
        </p:nvSpPr>
        <p:spPr>
          <a:xfrm>
            <a:off x="2641600" y="5219700"/>
            <a:ext cx="8331201" cy="586740"/>
          </a:xfrm>
        </p:spPr>
        <p:txBody>
          <a:bodyPr lIns="91440" rIns="91440" rtlCol="0" anchor="t" anchorCtr="0">
            <a:normAutofit/>
          </a:bodyPr>
          <a:lstStyle>
            <a:lvl1pPr marL="0" indent="0">
              <a:buNone/>
              <a:defRPr sz="2400" cap="all" spc="200" baseline="0">
                <a:solidFill>
                  <a:schemeClr val="bg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it-IT" noProof="0"/>
              <a:t>Fare clic per modificare gli stili del testo dello schema</a:t>
            </a:r>
          </a:p>
        </p:txBody>
      </p:sp>
      <p:sp>
        <p:nvSpPr>
          <p:cNvPr id="14" name="Rettangolo 13">
            <a:extLst>
              <a:ext uri="{FF2B5EF4-FFF2-40B4-BE49-F238E27FC236}">
                <a16:creationId xmlns:a16="http://schemas.microsoft.com/office/drawing/2014/main" id="{45757C57-BBBA-44C6-9A4D-12F5D1E400AA}"/>
              </a:ext>
            </a:extLst>
          </p:cNvPr>
          <p:cNvSpPr/>
          <p:nvPr userDrawn="1"/>
        </p:nvSpPr>
        <p:spPr>
          <a:xfrm>
            <a:off x="3752850" y="3469101"/>
            <a:ext cx="5118100" cy="1256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Tree>
    <p:extLst>
      <p:ext uri="{BB962C8B-B14F-4D97-AF65-F5344CB8AC3E}">
        <p14:creationId xmlns:p14="http://schemas.microsoft.com/office/powerpoint/2010/main" val="2596984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Intestazione della sezione">
    <p:bg>
      <p:bgPr>
        <a:solidFill>
          <a:schemeClr val="bg1"/>
        </a:solidFill>
        <a:effectLst/>
      </p:bgPr>
    </p:bg>
    <p:spTree>
      <p:nvGrpSpPr>
        <p:cNvPr id="1" name=""/>
        <p:cNvGrpSpPr/>
        <p:nvPr/>
      </p:nvGrpSpPr>
      <p:grpSpPr>
        <a:xfrm>
          <a:off x="0" y="0"/>
          <a:ext cx="0" cy="0"/>
          <a:chOff x="0" y="0"/>
          <a:chExt cx="0" cy="0"/>
        </a:xfrm>
      </p:grpSpPr>
      <p:sp>
        <p:nvSpPr>
          <p:cNvPr id="7" name="Segnaposto data 6">
            <a:extLst>
              <a:ext uri="{FF2B5EF4-FFF2-40B4-BE49-F238E27FC236}">
                <a16:creationId xmlns:a16="http://schemas.microsoft.com/office/drawing/2014/main" id="{AAF2E137-EC28-48F8-9198-1F02539029B6}"/>
              </a:ext>
            </a:extLst>
          </p:cNvPr>
          <p:cNvSpPr>
            <a:spLocks noGrp="1"/>
          </p:cNvSpPr>
          <p:nvPr>
            <p:ph type="dt" sz="half" idx="10"/>
          </p:nvPr>
        </p:nvSpPr>
        <p:spPr/>
        <p:txBody>
          <a:bodyPr rtlCol="0"/>
          <a:lstStyle>
            <a:lvl1pPr>
              <a:defRPr>
                <a:solidFill>
                  <a:schemeClr val="tx1">
                    <a:lumMod val="75000"/>
                    <a:lumOff val="25000"/>
                  </a:schemeClr>
                </a:solidFill>
              </a:defRPr>
            </a:lvl1pPr>
          </a:lstStyle>
          <a:p>
            <a:pPr rtl="0"/>
            <a:fld id="{081A99FD-A18D-4AC6-92B0-69E29E35743B}" type="datetime1">
              <a:rPr lang="it-IT" noProof="0" smtClean="0"/>
              <a:t>13/10/24</a:t>
            </a:fld>
            <a:endParaRPr lang="it-IT" noProof="0" dirty="0"/>
          </a:p>
        </p:txBody>
      </p:sp>
      <p:sp>
        <p:nvSpPr>
          <p:cNvPr id="8" name="Segnaposto piè di pagina 7">
            <a:extLst>
              <a:ext uri="{FF2B5EF4-FFF2-40B4-BE49-F238E27FC236}">
                <a16:creationId xmlns:a16="http://schemas.microsoft.com/office/drawing/2014/main" id="{189422CD-6F62-4DD6-89EF-07A60B42D219}"/>
              </a:ext>
            </a:extLst>
          </p:cNvPr>
          <p:cNvSpPr>
            <a:spLocks noGrp="1"/>
          </p:cNvSpPr>
          <p:nvPr>
            <p:ph type="ftr" sz="quarter" idx="11"/>
          </p:nvPr>
        </p:nvSpPr>
        <p:spPr/>
        <p:txBody>
          <a:bodyPr rtlCol="0"/>
          <a:lstStyle>
            <a:lvl1pPr>
              <a:defRPr>
                <a:solidFill>
                  <a:schemeClr val="tx1">
                    <a:lumMod val="75000"/>
                    <a:lumOff val="25000"/>
                  </a:schemeClr>
                </a:solidFill>
              </a:defRPr>
            </a:lvl1pPr>
          </a:lstStyle>
          <a:p>
            <a:pPr rtl="0"/>
            <a:r>
              <a:rPr lang="it-IT" noProof="0" dirty="0"/>
              <a:t>Piè di pagina</a:t>
            </a:r>
          </a:p>
        </p:txBody>
      </p:sp>
      <p:sp>
        <p:nvSpPr>
          <p:cNvPr id="11" name="Segnaposto numero diapositiva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rtlCol="0"/>
          <a:lstStyle>
            <a:lvl1pPr>
              <a:defRPr>
                <a:solidFill>
                  <a:schemeClr val="tx1">
                    <a:lumMod val="75000"/>
                    <a:lumOff val="25000"/>
                  </a:schemeClr>
                </a:solidFill>
              </a:defRPr>
            </a:lvl1pPr>
          </a:lstStyle>
          <a:p>
            <a:pPr rtl="0"/>
            <a:fld id="{3A98EE3D-8CD1-4C3F-BD1C-C98C9596463C}" type="slidenum">
              <a:rPr lang="it-IT" noProof="0" smtClean="0"/>
              <a:pPr/>
              <a:t>‹N›</a:t>
            </a:fld>
            <a:endParaRPr lang="it-IT" noProof="0" dirty="0"/>
          </a:p>
        </p:txBody>
      </p:sp>
      <p:sp>
        <p:nvSpPr>
          <p:cNvPr id="12" name="Segnaposto immagine 9">
            <a:extLst>
              <a:ext uri="{FF2B5EF4-FFF2-40B4-BE49-F238E27FC236}">
                <a16:creationId xmlns:a16="http://schemas.microsoft.com/office/drawing/2014/main" id="{E76B772A-7600-4ECE-B5A2-34827D4C7103}"/>
              </a:ext>
            </a:extLst>
          </p:cNvPr>
          <p:cNvSpPr>
            <a:spLocks noGrp="1"/>
          </p:cNvSpPr>
          <p:nvPr>
            <p:ph type="pic" sz="quarter" idx="13"/>
          </p:nvPr>
        </p:nvSpPr>
        <p:spPr>
          <a:xfrm>
            <a:off x="0" y="0"/>
            <a:ext cx="12192000" cy="6858000"/>
          </a:xfrm>
        </p:spPr>
        <p:txBody>
          <a:bodyPr rtlCol="0"/>
          <a:lstStyle/>
          <a:p>
            <a:pPr rtl="0"/>
            <a:r>
              <a:rPr lang="it-IT" noProof="0"/>
              <a:t>Fare clic sull'icona per inserire un'immagine</a:t>
            </a:r>
            <a:endParaRPr lang="it-IT" noProof="0" dirty="0"/>
          </a:p>
        </p:txBody>
      </p:sp>
      <p:sp>
        <p:nvSpPr>
          <p:cNvPr id="13" name="Rettangolo 12">
            <a:extLst>
              <a:ext uri="{FF2B5EF4-FFF2-40B4-BE49-F238E27FC236}">
                <a16:creationId xmlns:a16="http://schemas.microsoft.com/office/drawing/2014/main" id="{33820398-8D1F-4543-ABA0-7A67C38769B3}"/>
              </a:ext>
            </a:extLst>
          </p:cNvPr>
          <p:cNvSpPr/>
          <p:nvPr userDrawn="1"/>
        </p:nvSpPr>
        <p:spPr>
          <a:xfrm>
            <a:off x="1735138" y="3568700"/>
            <a:ext cx="8721725" cy="23082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rtl="0"/>
            <a:endParaRPr lang="it-IT" sz="1400" noProof="0" dirty="0"/>
          </a:p>
        </p:txBody>
      </p:sp>
      <p:sp>
        <p:nvSpPr>
          <p:cNvPr id="2" name="Titolo 1"/>
          <p:cNvSpPr>
            <a:spLocks noGrp="1"/>
          </p:cNvSpPr>
          <p:nvPr>
            <p:ph type="title"/>
          </p:nvPr>
        </p:nvSpPr>
        <p:spPr>
          <a:xfrm>
            <a:off x="1930399" y="3746500"/>
            <a:ext cx="8331202" cy="1308100"/>
          </a:xfrm>
        </p:spPr>
        <p:txBody>
          <a:bodyPr rtlCol="0" anchor="b" anchorCtr="0">
            <a:noAutofit/>
          </a:bodyPr>
          <a:lstStyle>
            <a:lvl1pPr algn="ctr">
              <a:lnSpc>
                <a:spcPct val="90000"/>
              </a:lnSpc>
              <a:defRPr sz="4800" b="1">
                <a:solidFill>
                  <a:schemeClr val="bg1"/>
                </a:solidFill>
                <a:latin typeface="+mn-lt"/>
              </a:defRPr>
            </a:lvl1pPr>
          </a:lstStyle>
          <a:p>
            <a:pPr rtl="0"/>
            <a:r>
              <a:rPr lang="it-IT" noProof="0"/>
              <a:t>Fare clic per modificare lo stile del titolo dello schema</a:t>
            </a:r>
            <a:endParaRPr lang="it-IT" noProof="0" dirty="0"/>
          </a:p>
        </p:txBody>
      </p:sp>
      <p:sp>
        <p:nvSpPr>
          <p:cNvPr id="3" name="Segnaposto testo 2"/>
          <p:cNvSpPr>
            <a:spLocks noGrp="1"/>
          </p:cNvSpPr>
          <p:nvPr>
            <p:ph type="body" idx="1"/>
          </p:nvPr>
        </p:nvSpPr>
        <p:spPr>
          <a:xfrm>
            <a:off x="1930400" y="5219700"/>
            <a:ext cx="8331201" cy="586740"/>
          </a:xfrm>
        </p:spPr>
        <p:txBody>
          <a:bodyPr lIns="91440" rIns="91440" rtlCol="0" anchor="t" anchorCtr="0">
            <a:normAutofit/>
          </a:bodyPr>
          <a:lstStyle>
            <a:lvl1pPr marL="0" indent="0" algn="ctr">
              <a:buNone/>
              <a:defRPr sz="2400" cap="all" spc="200" baseline="0">
                <a:solidFill>
                  <a:schemeClr val="bg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it-IT" noProof="0"/>
              <a:t>Fare clic per modificare gli stili del testo dello schema</a:t>
            </a:r>
          </a:p>
        </p:txBody>
      </p:sp>
      <p:sp>
        <p:nvSpPr>
          <p:cNvPr id="14" name="Rettangolo 13">
            <a:extLst>
              <a:ext uri="{FF2B5EF4-FFF2-40B4-BE49-F238E27FC236}">
                <a16:creationId xmlns:a16="http://schemas.microsoft.com/office/drawing/2014/main" id="{45757C57-BBBA-44C6-9A4D-12F5D1E400AA}"/>
              </a:ext>
            </a:extLst>
          </p:cNvPr>
          <p:cNvSpPr/>
          <p:nvPr userDrawn="1"/>
        </p:nvSpPr>
        <p:spPr>
          <a:xfrm>
            <a:off x="3536950" y="3469101"/>
            <a:ext cx="5118100" cy="1256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Tree>
    <p:extLst>
      <p:ext uri="{BB962C8B-B14F-4D97-AF65-F5344CB8AC3E}">
        <p14:creationId xmlns:p14="http://schemas.microsoft.com/office/powerpoint/2010/main" val="3766489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olo 7"/>
          <p:cNvSpPr>
            <a:spLocks noGrp="1"/>
          </p:cNvSpPr>
          <p:nvPr>
            <p:ph type="title"/>
          </p:nvPr>
        </p:nvSpPr>
        <p:spPr>
          <a:xfrm>
            <a:off x="1097280" y="286603"/>
            <a:ext cx="10058400" cy="1450757"/>
          </a:xfrm>
        </p:spPr>
        <p:txBody>
          <a:bodyPr rtlCol="0"/>
          <a:lstStyle/>
          <a:p>
            <a:pPr rtl="0"/>
            <a:r>
              <a:rPr lang="it-IT" noProof="0"/>
              <a:t>Fare clic per modificare lo stile del titolo dello schema</a:t>
            </a:r>
            <a:endParaRPr lang="it-IT" noProof="0" dirty="0"/>
          </a:p>
        </p:txBody>
      </p:sp>
      <p:sp>
        <p:nvSpPr>
          <p:cNvPr id="3" name="Segnaposto contenuto 2"/>
          <p:cNvSpPr>
            <a:spLocks noGrp="1"/>
          </p:cNvSpPr>
          <p:nvPr>
            <p:ph sz="half" idx="1"/>
          </p:nvPr>
        </p:nvSpPr>
        <p:spPr>
          <a:xfrm>
            <a:off x="1097280" y="2120900"/>
            <a:ext cx="4639736" cy="3748193"/>
          </a:xfrm>
        </p:spPr>
        <p:txBody>
          <a:bodyPr rtlCol="0"/>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4" name="Segnaposto contenuto 3"/>
          <p:cNvSpPr>
            <a:spLocks noGrp="1"/>
          </p:cNvSpPr>
          <p:nvPr>
            <p:ph sz="half" idx="2"/>
          </p:nvPr>
        </p:nvSpPr>
        <p:spPr>
          <a:xfrm>
            <a:off x="6515944" y="2120900"/>
            <a:ext cx="4639736" cy="3748194"/>
          </a:xfrm>
        </p:spPr>
        <p:txBody>
          <a:bodyPr rtlCol="0"/>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2" name="Segnaposto data 1">
            <a:extLst>
              <a:ext uri="{FF2B5EF4-FFF2-40B4-BE49-F238E27FC236}">
                <a16:creationId xmlns:a16="http://schemas.microsoft.com/office/drawing/2014/main" id="{5782D47D-B0DC-4C40-BCC6-BBBA32584A38}"/>
              </a:ext>
            </a:extLst>
          </p:cNvPr>
          <p:cNvSpPr>
            <a:spLocks noGrp="1"/>
          </p:cNvSpPr>
          <p:nvPr>
            <p:ph type="dt" sz="half" idx="10"/>
          </p:nvPr>
        </p:nvSpPr>
        <p:spPr/>
        <p:txBody>
          <a:bodyPr rtlCol="0"/>
          <a:lstStyle/>
          <a:p>
            <a:pPr rtl="0"/>
            <a:fld id="{43B79944-34CF-4A72-AC1B-909189585767}" type="datetime1">
              <a:rPr lang="it-IT" noProof="0" smtClean="0"/>
              <a:t>13/10/24</a:t>
            </a:fld>
            <a:endParaRPr lang="it-IT" noProof="0" dirty="0"/>
          </a:p>
        </p:txBody>
      </p:sp>
      <p:sp>
        <p:nvSpPr>
          <p:cNvPr id="9" name="Segnaposto piè di pagina 8">
            <a:extLst>
              <a:ext uri="{FF2B5EF4-FFF2-40B4-BE49-F238E27FC236}">
                <a16:creationId xmlns:a16="http://schemas.microsoft.com/office/drawing/2014/main" id="{4690D34E-7EBD-44B2-83CA-4C126A18D7EF}"/>
              </a:ext>
            </a:extLst>
          </p:cNvPr>
          <p:cNvSpPr>
            <a:spLocks noGrp="1"/>
          </p:cNvSpPr>
          <p:nvPr>
            <p:ph type="ftr" sz="quarter" idx="11"/>
          </p:nvPr>
        </p:nvSpPr>
        <p:spPr/>
        <p:txBody>
          <a:bodyPr rtlCol="0"/>
          <a:lstStyle/>
          <a:p>
            <a:pPr rtl="0"/>
            <a:r>
              <a:rPr lang="it-IT" noProof="0" dirty="0"/>
              <a:t>Piè di pagina</a:t>
            </a:r>
          </a:p>
        </p:txBody>
      </p:sp>
      <p:sp>
        <p:nvSpPr>
          <p:cNvPr id="10" name="Segnaposto numero diapositiva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rtlCol="0"/>
          <a:lstStyle/>
          <a:p>
            <a:pPr rtl="0"/>
            <a:fld id="{3A98EE3D-8CD1-4C3F-BD1C-C98C9596463C}" type="slidenum">
              <a:rPr lang="it-IT" noProof="0" smtClean="0"/>
              <a:t>‹N›</a:t>
            </a:fld>
            <a:endParaRPr lang="it-IT" noProof="0" dirty="0"/>
          </a:p>
        </p:txBody>
      </p:sp>
    </p:spTree>
    <p:extLst>
      <p:ext uri="{BB962C8B-B14F-4D97-AF65-F5344CB8AC3E}">
        <p14:creationId xmlns:p14="http://schemas.microsoft.com/office/powerpoint/2010/main" val="3387972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olo 9"/>
          <p:cNvSpPr>
            <a:spLocks noGrp="1"/>
          </p:cNvSpPr>
          <p:nvPr>
            <p:ph type="title"/>
          </p:nvPr>
        </p:nvSpPr>
        <p:spPr>
          <a:xfrm>
            <a:off x="1097280" y="286603"/>
            <a:ext cx="10058400" cy="1450757"/>
          </a:xfrm>
        </p:spPr>
        <p:txBody>
          <a:bodyPr rtlCol="0"/>
          <a:lstStyle/>
          <a:p>
            <a:pPr rtl="0"/>
            <a:r>
              <a:rPr lang="it-IT" noProof="0"/>
              <a:t>Fare clic per modificare lo stile del titolo dello schema</a:t>
            </a:r>
            <a:endParaRPr lang="it-IT" noProof="0" dirty="0"/>
          </a:p>
        </p:txBody>
      </p:sp>
      <p:sp>
        <p:nvSpPr>
          <p:cNvPr id="3" name="Segnaposto testo 2"/>
          <p:cNvSpPr>
            <a:spLocks noGrp="1"/>
          </p:cNvSpPr>
          <p:nvPr>
            <p:ph type="body" idx="1"/>
          </p:nvPr>
        </p:nvSpPr>
        <p:spPr>
          <a:xfrm>
            <a:off x="1097280" y="2057400"/>
            <a:ext cx="4639736" cy="736282"/>
          </a:xfrm>
        </p:spPr>
        <p:txBody>
          <a:bodyPr lIns="91440" rIns="91440" rtlCol="0" anchor="ctr">
            <a:noAutofit/>
          </a:bodyPr>
          <a:lstStyle>
            <a:lvl1pPr marL="0" indent="0" algn="l">
              <a:buNone/>
              <a:defRPr sz="24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noProof="0"/>
              <a:t>Fare clic per modificare gli stili del testo dello schema</a:t>
            </a:r>
          </a:p>
        </p:txBody>
      </p:sp>
      <p:sp>
        <p:nvSpPr>
          <p:cNvPr id="4" name="Segnaposto contenuto 3"/>
          <p:cNvSpPr>
            <a:spLocks noGrp="1"/>
          </p:cNvSpPr>
          <p:nvPr>
            <p:ph sz="half" idx="2"/>
          </p:nvPr>
        </p:nvSpPr>
        <p:spPr>
          <a:xfrm>
            <a:off x="1186731" y="2958274"/>
            <a:ext cx="4639736" cy="2910821"/>
          </a:xfrm>
        </p:spPr>
        <p:txBody>
          <a:bodyPr rtlCol="0"/>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5" name="Segnaposto testo 4"/>
          <p:cNvSpPr>
            <a:spLocks noGrp="1"/>
          </p:cNvSpPr>
          <p:nvPr>
            <p:ph type="body" sz="quarter" idx="3"/>
          </p:nvPr>
        </p:nvSpPr>
        <p:spPr>
          <a:xfrm>
            <a:off x="6515944" y="2057400"/>
            <a:ext cx="4639736" cy="736282"/>
          </a:xfrm>
        </p:spPr>
        <p:txBody>
          <a:bodyPr lIns="91440" rIns="91440" rtlCol="0" anchor="ctr">
            <a:noAutofit/>
          </a:bodyPr>
          <a:lstStyle>
            <a:lvl1pPr marL="0" indent="0">
              <a:buNone/>
              <a:defRPr sz="24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noProof="0"/>
              <a:t>Fare clic per modificare gli stili del testo dello schema</a:t>
            </a:r>
          </a:p>
        </p:txBody>
      </p:sp>
      <p:sp>
        <p:nvSpPr>
          <p:cNvPr id="6" name="Segnaposto contenuto 5"/>
          <p:cNvSpPr>
            <a:spLocks noGrp="1"/>
          </p:cNvSpPr>
          <p:nvPr>
            <p:ph sz="quarter" idx="4"/>
          </p:nvPr>
        </p:nvSpPr>
        <p:spPr>
          <a:xfrm>
            <a:off x="6605395" y="2958273"/>
            <a:ext cx="4639736" cy="2910821"/>
          </a:xfrm>
        </p:spPr>
        <p:txBody>
          <a:bodyPr rtlCol="0"/>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2" name="Segnaposto data 1">
            <a:extLst>
              <a:ext uri="{FF2B5EF4-FFF2-40B4-BE49-F238E27FC236}">
                <a16:creationId xmlns:a16="http://schemas.microsoft.com/office/drawing/2014/main" id="{8AF8A515-AA94-45D1-9223-5C2272618D85}"/>
              </a:ext>
            </a:extLst>
          </p:cNvPr>
          <p:cNvSpPr>
            <a:spLocks noGrp="1"/>
          </p:cNvSpPr>
          <p:nvPr>
            <p:ph type="dt" sz="half" idx="10"/>
          </p:nvPr>
        </p:nvSpPr>
        <p:spPr/>
        <p:txBody>
          <a:bodyPr rtlCol="0"/>
          <a:lstStyle/>
          <a:p>
            <a:pPr rtl="0"/>
            <a:fld id="{AAAF3A87-C769-4508-A602-98056DD906C2}" type="datetime1">
              <a:rPr lang="it-IT" noProof="0" smtClean="0"/>
              <a:t>13/10/24</a:t>
            </a:fld>
            <a:endParaRPr lang="it-IT" noProof="0" dirty="0"/>
          </a:p>
        </p:txBody>
      </p:sp>
      <p:sp>
        <p:nvSpPr>
          <p:cNvPr id="11" name="Segnaposto piè di pagina 10">
            <a:extLst>
              <a:ext uri="{FF2B5EF4-FFF2-40B4-BE49-F238E27FC236}">
                <a16:creationId xmlns:a16="http://schemas.microsoft.com/office/drawing/2014/main" id="{D052F5BC-98E0-4D60-AD67-9547738B7DD4}"/>
              </a:ext>
            </a:extLst>
          </p:cNvPr>
          <p:cNvSpPr>
            <a:spLocks noGrp="1"/>
          </p:cNvSpPr>
          <p:nvPr>
            <p:ph type="ftr" sz="quarter" idx="11"/>
          </p:nvPr>
        </p:nvSpPr>
        <p:spPr/>
        <p:txBody>
          <a:bodyPr rtlCol="0"/>
          <a:lstStyle/>
          <a:p>
            <a:pPr rtl="0"/>
            <a:r>
              <a:rPr lang="it-IT" noProof="0" dirty="0"/>
              <a:t>Piè di pagina</a:t>
            </a:r>
          </a:p>
        </p:txBody>
      </p:sp>
      <p:sp>
        <p:nvSpPr>
          <p:cNvPr id="12" name="Segnaposto numero diapositiva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rtlCol="0"/>
          <a:lstStyle/>
          <a:p>
            <a:pPr rtl="0"/>
            <a:fld id="{3A98EE3D-8CD1-4C3F-BD1C-C98C9596463C}" type="slidenum">
              <a:rPr lang="it-IT" noProof="0" smtClean="0"/>
              <a:t>‹N›</a:t>
            </a:fld>
            <a:endParaRPr lang="it-IT" noProof="0" dirty="0"/>
          </a:p>
        </p:txBody>
      </p:sp>
    </p:spTree>
    <p:extLst>
      <p:ext uri="{BB962C8B-B14F-4D97-AF65-F5344CB8AC3E}">
        <p14:creationId xmlns:p14="http://schemas.microsoft.com/office/powerpoint/2010/main" val="219594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noProof="0"/>
              <a:t>Fare clic per modificare lo stile del titolo dello schema</a:t>
            </a:r>
            <a:endParaRPr lang="it-IT" noProof="0" dirty="0"/>
          </a:p>
        </p:txBody>
      </p:sp>
      <p:sp>
        <p:nvSpPr>
          <p:cNvPr id="6" name="Segnaposto data 5">
            <a:extLst>
              <a:ext uri="{FF2B5EF4-FFF2-40B4-BE49-F238E27FC236}">
                <a16:creationId xmlns:a16="http://schemas.microsoft.com/office/drawing/2014/main" id="{7392073F-158F-44A3-8913-917AFFC1BC20}"/>
              </a:ext>
            </a:extLst>
          </p:cNvPr>
          <p:cNvSpPr>
            <a:spLocks noGrp="1"/>
          </p:cNvSpPr>
          <p:nvPr>
            <p:ph type="dt" sz="half" idx="10"/>
          </p:nvPr>
        </p:nvSpPr>
        <p:spPr/>
        <p:txBody>
          <a:bodyPr rtlCol="0"/>
          <a:lstStyle/>
          <a:p>
            <a:pPr rtl="0"/>
            <a:fld id="{5F1DB439-C8A9-45DF-AFF2-9EFA3E72C152}" type="datetime1">
              <a:rPr lang="it-IT" noProof="0" smtClean="0"/>
              <a:t>13/10/24</a:t>
            </a:fld>
            <a:endParaRPr lang="it-IT" noProof="0" dirty="0"/>
          </a:p>
        </p:txBody>
      </p:sp>
      <p:sp>
        <p:nvSpPr>
          <p:cNvPr id="7" name="Segnaposto piè di pagina 6">
            <a:extLst>
              <a:ext uri="{FF2B5EF4-FFF2-40B4-BE49-F238E27FC236}">
                <a16:creationId xmlns:a16="http://schemas.microsoft.com/office/drawing/2014/main" id="{EED72207-24CA-42B7-A975-2F8E41CBA904}"/>
              </a:ext>
            </a:extLst>
          </p:cNvPr>
          <p:cNvSpPr>
            <a:spLocks noGrp="1"/>
          </p:cNvSpPr>
          <p:nvPr>
            <p:ph type="ftr" sz="quarter" idx="11"/>
          </p:nvPr>
        </p:nvSpPr>
        <p:spPr/>
        <p:txBody>
          <a:bodyPr rtlCol="0"/>
          <a:lstStyle/>
          <a:p>
            <a:pPr rtl="0"/>
            <a:r>
              <a:rPr lang="it-IT" noProof="0" dirty="0"/>
              <a:t>Piè di pagina</a:t>
            </a:r>
          </a:p>
        </p:txBody>
      </p:sp>
      <p:sp>
        <p:nvSpPr>
          <p:cNvPr id="8" name="Segnaposto numero diapositiva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rtlCol="0"/>
          <a:lstStyle/>
          <a:p>
            <a:pPr rtl="0"/>
            <a:fld id="{3A98EE3D-8CD1-4C3F-BD1C-C98C9596463C}" type="slidenum">
              <a:rPr lang="it-IT" noProof="0" smtClean="0"/>
              <a:t>‹N›</a:t>
            </a:fld>
            <a:endParaRPr lang="it-IT" noProof="0" dirty="0"/>
          </a:p>
        </p:txBody>
      </p:sp>
    </p:spTree>
    <p:extLst>
      <p:ext uri="{BB962C8B-B14F-4D97-AF65-F5344CB8AC3E}">
        <p14:creationId xmlns:p14="http://schemas.microsoft.com/office/powerpoint/2010/main" val="1180013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Vuoto">
    <p:spTree>
      <p:nvGrpSpPr>
        <p:cNvPr id="1" name=""/>
        <p:cNvGrpSpPr/>
        <p:nvPr/>
      </p:nvGrpSpPr>
      <p:grpSpPr>
        <a:xfrm>
          <a:off x="0" y="0"/>
          <a:ext cx="0" cy="0"/>
          <a:chOff x="0" y="0"/>
          <a:chExt cx="0" cy="0"/>
        </a:xfrm>
      </p:grpSpPr>
      <p:sp>
        <p:nvSpPr>
          <p:cNvPr id="6" name="Parallelogramma 14">
            <a:extLst>
              <a:ext uri="{FF2B5EF4-FFF2-40B4-BE49-F238E27FC236}">
                <a16:creationId xmlns:a16="http://schemas.microsoft.com/office/drawing/2014/main" id="{AF082EE3-41AA-4817-A1CC-C33DDB8F675F}"/>
              </a:ext>
            </a:extLst>
          </p:cNvPr>
          <p:cNvSpPr/>
          <p:nvPr userDrawn="1"/>
        </p:nvSpPr>
        <p:spPr>
          <a:xfrm>
            <a:off x="4667250" y="0"/>
            <a:ext cx="2857500" cy="6858000"/>
          </a:xfrm>
          <a:prstGeom prst="parallelogram">
            <a:avLst>
              <a:gd name="adj" fmla="val 0"/>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it-IT" noProof="0" dirty="0"/>
          </a:p>
        </p:txBody>
      </p:sp>
      <p:sp>
        <p:nvSpPr>
          <p:cNvPr id="3" name="Segnaposto piè di pagina 2">
            <a:extLst>
              <a:ext uri="{FF2B5EF4-FFF2-40B4-BE49-F238E27FC236}">
                <a16:creationId xmlns:a16="http://schemas.microsoft.com/office/drawing/2014/main" id="{05915714-6BBA-4593-8591-4E26F7D58D9F}"/>
              </a:ext>
            </a:extLst>
          </p:cNvPr>
          <p:cNvSpPr>
            <a:spLocks noGrp="1"/>
          </p:cNvSpPr>
          <p:nvPr>
            <p:ph type="ftr" sz="quarter" idx="11"/>
          </p:nvPr>
        </p:nvSpPr>
        <p:spPr>
          <a:xfrm>
            <a:off x="216130" y="6446838"/>
            <a:ext cx="4846321" cy="365125"/>
          </a:xfrm>
        </p:spPr>
        <p:txBody>
          <a:bodyPr rtlCol="0"/>
          <a:lstStyle>
            <a:lvl1pPr>
              <a:defRPr>
                <a:solidFill>
                  <a:schemeClr val="tx1">
                    <a:lumMod val="75000"/>
                    <a:lumOff val="25000"/>
                  </a:schemeClr>
                </a:solidFill>
              </a:defRPr>
            </a:lvl1pPr>
          </a:lstStyle>
          <a:p>
            <a:endParaRPr lang="it-IT" dirty="0"/>
          </a:p>
        </p:txBody>
      </p:sp>
    </p:spTree>
    <p:extLst>
      <p:ext uri="{BB962C8B-B14F-4D97-AF65-F5344CB8AC3E}">
        <p14:creationId xmlns:p14="http://schemas.microsoft.com/office/powerpoint/2010/main" val="3010507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Parallelogramma 14">
            <a:extLst>
              <a:ext uri="{FF2B5EF4-FFF2-40B4-BE49-F238E27FC236}">
                <a16:creationId xmlns:a16="http://schemas.microsoft.com/office/drawing/2014/main" id="{D20796F3-5674-4AF5-9623-575731F82E52}"/>
              </a:ext>
            </a:extLst>
          </p:cNvPr>
          <p:cNvSpPr/>
          <p:nvPr userDrawn="1"/>
        </p:nvSpPr>
        <p:spPr>
          <a:xfrm>
            <a:off x="4667250" y="0"/>
            <a:ext cx="2857500" cy="6858000"/>
          </a:xfrm>
          <a:prstGeom prst="parallelogram">
            <a:avLst>
              <a:gd name="adj" fmla="val 0"/>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it-IT" noProof="0" dirty="0"/>
          </a:p>
        </p:txBody>
      </p:sp>
      <p:sp>
        <p:nvSpPr>
          <p:cNvPr id="2" name="Segnaposto titolo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pPr rtl="0"/>
            <a:r>
              <a:rPr lang="it-IT" noProof="0" dirty="0"/>
              <a:t>Fare clic per modificare lo stile del titolo dello schema</a:t>
            </a:r>
          </a:p>
        </p:txBody>
      </p:sp>
      <p:sp>
        <p:nvSpPr>
          <p:cNvPr id="3" name="Segnaposto testo 2"/>
          <p:cNvSpPr>
            <a:spLocks noGrp="1"/>
          </p:cNvSpPr>
          <p:nvPr>
            <p:ph type="body" idx="1"/>
          </p:nvPr>
        </p:nvSpPr>
        <p:spPr>
          <a:xfrm>
            <a:off x="1216548" y="2108201"/>
            <a:ext cx="10058400" cy="3760891"/>
          </a:xfrm>
          <a:prstGeom prst="rect">
            <a:avLst/>
          </a:prstGeom>
        </p:spPr>
        <p:txBody>
          <a:bodyPr vert="horz" lIns="0" tIns="45720" rIns="0" bIns="45720" rtlCol="0">
            <a:normAutofit/>
          </a:bodyPr>
          <a:lstStyle/>
          <a:p>
            <a:pPr lvl="0" rtl="0"/>
            <a:r>
              <a:rPr lang="it-IT" noProof="0" dirty="0"/>
              <a:t>Fare clic per modificare gli stili del testo dello schema</a:t>
            </a:r>
          </a:p>
          <a:p>
            <a:pPr lvl="1" rtl="0"/>
            <a:r>
              <a:rPr lang="it-IT" noProof="0" dirty="0"/>
              <a:t>Secondo livello</a:t>
            </a:r>
          </a:p>
          <a:p>
            <a:pPr lvl="2" rtl="0"/>
            <a:r>
              <a:rPr lang="it-IT" noProof="0" dirty="0"/>
              <a:t>Terzo livello</a:t>
            </a:r>
          </a:p>
          <a:p>
            <a:pPr lvl="3" rtl="0"/>
            <a:r>
              <a:rPr lang="it-IT" noProof="0" dirty="0"/>
              <a:t>Quarto livello</a:t>
            </a:r>
          </a:p>
          <a:p>
            <a:pPr lvl="4" rtl="0"/>
            <a:r>
              <a:rPr lang="it-IT" noProof="0" dirty="0"/>
              <a:t>Quinto livello</a:t>
            </a:r>
          </a:p>
        </p:txBody>
      </p:sp>
      <p:sp>
        <p:nvSpPr>
          <p:cNvPr id="4" name="Segnaposto data 3"/>
          <p:cNvSpPr>
            <a:spLocks noGrp="1"/>
          </p:cNvSpPr>
          <p:nvPr>
            <p:ph type="dt" sz="half" idx="2"/>
          </p:nvPr>
        </p:nvSpPr>
        <p:spPr>
          <a:xfrm>
            <a:off x="6834126" y="6446838"/>
            <a:ext cx="258485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pPr rtl="0"/>
            <a:fld id="{2CA46E8E-89D0-493E-ABBF-B63A9C819C41}" type="datetime1">
              <a:rPr lang="it-IT" noProof="0" smtClean="0"/>
              <a:t>13/10/24</a:t>
            </a:fld>
            <a:endParaRPr lang="it-IT" noProof="0" dirty="0"/>
          </a:p>
        </p:txBody>
      </p:sp>
      <p:sp>
        <p:nvSpPr>
          <p:cNvPr id="5" name="Segnaposto piè di pagina 4"/>
          <p:cNvSpPr>
            <a:spLocks noGrp="1"/>
          </p:cNvSpPr>
          <p:nvPr>
            <p:ph type="ftr" sz="quarter" idx="3"/>
          </p:nvPr>
        </p:nvSpPr>
        <p:spPr>
          <a:xfrm>
            <a:off x="1097279" y="6446838"/>
            <a:ext cx="4846321" cy="365125"/>
          </a:xfrm>
          <a:prstGeom prst="rect">
            <a:avLst/>
          </a:prstGeom>
        </p:spPr>
        <p:txBody>
          <a:bodyPr vert="horz" lIns="91440" tIns="45720" rIns="91440" bIns="45720" rtlCol="0" anchor="ctr"/>
          <a:lstStyle>
            <a:lvl1pPr algn="l">
              <a:defRPr sz="900" cap="all" baseline="0">
                <a:solidFill>
                  <a:schemeClr val="tx1">
                    <a:lumMod val="75000"/>
                    <a:lumOff val="25000"/>
                  </a:schemeClr>
                </a:solidFill>
              </a:defRPr>
            </a:lvl1pPr>
          </a:lstStyle>
          <a:p>
            <a:pPr rtl="0"/>
            <a:r>
              <a:rPr lang="it-IT" noProof="0" dirty="0"/>
              <a:t>Piè di pagina</a:t>
            </a:r>
          </a:p>
        </p:txBody>
      </p:sp>
      <p:sp>
        <p:nvSpPr>
          <p:cNvPr id="6" name="Segnaposto numero diapositiva 5"/>
          <p:cNvSpPr>
            <a:spLocks noGrp="1"/>
          </p:cNvSpPr>
          <p:nvPr>
            <p:ph type="sldNum" sz="quarter" idx="4"/>
          </p:nvPr>
        </p:nvSpPr>
        <p:spPr>
          <a:xfrm>
            <a:off x="10375670" y="6446838"/>
            <a:ext cx="780010" cy="365125"/>
          </a:xfrm>
          <a:prstGeom prst="rect">
            <a:avLst/>
          </a:prstGeom>
        </p:spPr>
        <p:txBody>
          <a:bodyPr vert="horz" lIns="91440" tIns="45720" rIns="91440" bIns="45720" rtlCol="0" anchor="ctr"/>
          <a:lstStyle>
            <a:lvl1pPr algn="r">
              <a:defRPr sz="1050">
                <a:solidFill>
                  <a:schemeClr val="tx1">
                    <a:lumMod val="75000"/>
                    <a:lumOff val="25000"/>
                  </a:schemeClr>
                </a:solidFill>
              </a:defRPr>
            </a:lvl1pPr>
          </a:lstStyle>
          <a:p>
            <a:pPr rtl="0"/>
            <a:fld id="{3A98EE3D-8CD1-4C3F-BD1C-C98C9596463C}" type="slidenum">
              <a:rPr lang="it-IT" noProof="0" smtClean="0"/>
              <a:pPr/>
              <a:t>‹N›</a:t>
            </a:fld>
            <a:endParaRPr lang="it-IT" noProof="0" dirty="0"/>
          </a:p>
        </p:txBody>
      </p:sp>
      <p:sp>
        <p:nvSpPr>
          <p:cNvPr id="8" name="Rettangolo 7">
            <a:extLst>
              <a:ext uri="{FF2B5EF4-FFF2-40B4-BE49-F238E27FC236}">
                <a16:creationId xmlns:a16="http://schemas.microsoft.com/office/drawing/2014/main" id="{0F25E55C-1C16-46C6-B789-A4B2BCEF8F86}"/>
              </a:ext>
            </a:extLst>
          </p:cNvPr>
          <p:cNvSpPr/>
          <p:nvPr userDrawn="1"/>
        </p:nvSpPr>
        <p:spPr>
          <a:xfrm>
            <a:off x="0" y="1011981"/>
            <a:ext cx="1036320" cy="685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Tree>
    <p:extLst>
      <p:ext uri="{BB962C8B-B14F-4D97-AF65-F5344CB8AC3E}">
        <p14:creationId xmlns:p14="http://schemas.microsoft.com/office/powerpoint/2010/main" val="1690285712"/>
      </p:ext>
    </p:extLst>
  </p:cSld>
  <p:clrMap bg1="lt1" tx1="dk1" bg2="lt2" tx2="dk2" accent1="accent1" accent2="accent2" accent3="accent3" accent4="accent4" accent5="accent5" accent6="accent6" hlink="hlink" folHlink="folHlink"/>
  <p:sldLayoutIdLst>
    <p:sldLayoutId id="2147483706" r:id="rId1"/>
    <p:sldLayoutId id="2147483718" r:id="rId2"/>
    <p:sldLayoutId id="2147483707" r:id="rId3"/>
    <p:sldLayoutId id="2147483708" r:id="rId4"/>
    <p:sldLayoutId id="2147483719" r:id="rId5"/>
    <p:sldLayoutId id="2147483709" r:id="rId6"/>
    <p:sldLayoutId id="2147483716" r:id="rId7"/>
    <p:sldLayoutId id="2147483710" r:id="rId8"/>
    <p:sldLayoutId id="2147483711" r:id="rId9"/>
    <p:sldLayoutId id="2147483712" r:id="rId10"/>
    <p:sldLayoutId id="2147483727" r:id="rId11"/>
    <p:sldLayoutId id="2147483720" r:id="rId12"/>
    <p:sldLayoutId id="2147483721" r:id="rId13"/>
    <p:sldLayoutId id="2147483725" r:id="rId14"/>
    <p:sldLayoutId id="2147483726" r:id="rId15"/>
    <p:sldLayoutId id="2147483722" r:id="rId16"/>
    <p:sldLayoutId id="2147483723" r:id="rId17"/>
    <p:sldLayoutId id="2147483715" r:id="rId18"/>
    <p:sldLayoutId id="2147483713" r:id="rId19"/>
    <p:sldLayoutId id="2147483714" r:id="rId20"/>
  </p:sldLayoutIdLst>
  <p:hf sldNum="0" hdr="0" ftr="0" dt="0"/>
  <p:txStyles>
    <p:titleStyle>
      <a:lvl1pPr algn="l" defTabSz="914400" rtl="0" eaLnBrk="1" latinLnBrk="0" hangingPunct="1">
        <a:lnSpc>
          <a:spcPct val="90000"/>
        </a:lnSpc>
        <a:spcBef>
          <a:spcPct val="0"/>
        </a:spcBef>
        <a:buNone/>
        <a:defRPr sz="4800" b="1" kern="1200" spc="-50" baseline="0">
          <a:solidFill>
            <a:schemeClr val="tx1">
              <a:lumMod val="75000"/>
              <a:lumOff val="25000"/>
            </a:schemeClr>
          </a:solidFill>
          <a:latin typeface="+mn-lt"/>
          <a:ea typeface="+mj-ea"/>
          <a:cs typeface="+mj-cs"/>
        </a:defRPr>
      </a:lvl1pPr>
    </p:titleStyle>
    <p:bodyStyle>
      <a:lvl1pPr marL="266700" indent="-266700" algn="l" defTabSz="914400" rtl="0" eaLnBrk="1" latinLnBrk="0" hangingPunct="1">
        <a:lnSpc>
          <a:spcPct val="100000"/>
        </a:lnSpc>
        <a:spcBef>
          <a:spcPts val="1200"/>
        </a:spcBef>
        <a:spcAft>
          <a:spcPts val="200"/>
        </a:spcAft>
        <a:buClr>
          <a:schemeClr val="accent1"/>
        </a:buClr>
        <a:buSzPct val="100000"/>
        <a:buFont typeface="Wingdings" panose="05000000000000000000" pitchFamily="2" charset="2"/>
        <a:buChar char="§"/>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
          <a:schemeClr val="accent1"/>
        </a:buClr>
        <a:buFont typeface="Wingdings" panose="05000000000000000000" pitchFamily="2" charset="2"/>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
          <a:schemeClr val="accent1"/>
        </a:buClr>
        <a:buFont typeface="Wingdings" panose="05000000000000000000" pitchFamily="2" charset="2"/>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
          <a:schemeClr val="accent1"/>
        </a:buClr>
        <a:buFont typeface="Wingdings" panose="05000000000000000000" pitchFamily="2" charset="2"/>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
          <a:schemeClr val="accent1"/>
        </a:buClr>
        <a:buFont typeface="Wingdings" panose="05000000000000000000" pitchFamily="2" charset="2"/>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87" userDrawn="1">
          <p15:clr>
            <a:srgbClr val="F26B43"/>
          </p15:clr>
        </p15:guide>
        <p15:guide id="2" pos="688" userDrawn="1">
          <p15:clr>
            <a:srgbClr val="F26B43"/>
          </p15:clr>
        </p15:guide>
        <p15:guide id="3" pos="7038" userDrawn="1">
          <p15:clr>
            <a:srgbClr val="F26B43"/>
          </p15:clr>
        </p15:guide>
        <p15:guide id="4" orient="horz" pos="3702" userDrawn="1">
          <p15:clr>
            <a:srgbClr val="F26B43"/>
          </p15:clr>
        </p15:guide>
        <p15:guide id="5" orient="horz" pos="4065"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7F1CCB64-8231-435F-87C9-78C908E39380}"/>
              </a:ext>
            </a:extLst>
          </p:cNvPr>
          <p:cNvSpPr>
            <a:spLocks noGrp="1"/>
          </p:cNvSpPr>
          <p:nvPr>
            <p:ph type="ctrTitle"/>
          </p:nvPr>
        </p:nvSpPr>
        <p:spPr/>
        <p:txBody>
          <a:bodyPr>
            <a:normAutofit/>
          </a:bodyPr>
          <a:lstStyle/>
          <a:p>
            <a:pPr algn="ctr"/>
            <a:r>
              <a:rPr lang="it-IT" sz="2800" dirty="0"/>
              <a:t>PATOLOGIE ENDOCRINOLOGICHE: QUANDO È INDICATO L’INTERVENTO E QUANDO CONTROINDICATO</a:t>
            </a:r>
          </a:p>
        </p:txBody>
      </p:sp>
      <p:sp>
        <p:nvSpPr>
          <p:cNvPr id="4" name="Sottotitolo 3">
            <a:extLst>
              <a:ext uri="{FF2B5EF4-FFF2-40B4-BE49-F238E27FC236}">
                <a16:creationId xmlns:a16="http://schemas.microsoft.com/office/drawing/2014/main" id="{91A9603A-D223-47EF-B35B-86424F3280CA}"/>
              </a:ext>
            </a:extLst>
          </p:cNvPr>
          <p:cNvSpPr>
            <a:spLocks noGrp="1"/>
          </p:cNvSpPr>
          <p:nvPr>
            <p:ph type="subTitle" idx="1"/>
          </p:nvPr>
        </p:nvSpPr>
        <p:spPr/>
        <p:txBody>
          <a:bodyPr>
            <a:normAutofit fontScale="32500" lnSpcReduction="20000"/>
          </a:bodyPr>
          <a:lstStyle/>
          <a:p>
            <a:r>
              <a:rPr lang="it-IT" sz="2800" b="1" dirty="0">
                <a:solidFill>
                  <a:srgbClr val="FFC000"/>
                </a:solidFill>
              </a:rPr>
              <a:t>Dott. Pizzi Mattia</a:t>
            </a:r>
          </a:p>
          <a:p>
            <a:r>
              <a:rPr lang="it-IT" sz="2800" b="1" dirty="0">
                <a:solidFill>
                  <a:srgbClr val="FFC000"/>
                </a:solidFill>
              </a:rPr>
              <a:t>Direttore Dipartimento chirurgico Policlinico di Monza</a:t>
            </a:r>
          </a:p>
          <a:p>
            <a:r>
              <a:rPr lang="it-IT" sz="2800" b="1" dirty="0">
                <a:solidFill>
                  <a:srgbClr val="FFC000"/>
                </a:solidFill>
              </a:rPr>
              <a:t>Primario chirurgia generale e bariatrica</a:t>
            </a:r>
          </a:p>
          <a:p>
            <a:r>
              <a:rPr lang="it-IT" sz="2800" b="1" dirty="0" err="1">
                <a:solidFill>
                  <a:srgbClr val="FFC000"/>
                </a:solidFill>
              </a:rPr>
              <a:t>c.s.r.t.o</a:t>
            </a:r>
            <a:r>
              <a:rPr lang="it-IT" sz="2800" b="1" dirty="0">
                <a:solidFill>
                  <a:srgbClr val="FFC000"/>
                </a:solidFill>
              </a:rPr>
              <a:t> e centro di eccellenza </a:t>
            </a:r>
            <a:r>
              <a:rPr lang="it-IT" sz="2800" b="1" dirty="0" err="1">
                <a:solidFill>
                  <a:srgbClr val="FFC000"/>
                </a:solidFill>
              </a:rPr>
              <a:t>s.i.c.oB</a:t>
            </a:r>
            <a:endParaRPr lang="it-IT" sz="2800" b="1" dirty="0">
              <a:solidFill>
                <a:srgbClr val="FFC000"/>
              </a:solidFill>
            </a:endParaRPr>
          </a:p>
        </p:txBody>
      </p:sp>
    </p:spTree>
    <p:extLst>
      <p:ext uri="{BB962C8B-B14F-4D97-AF65-F5344CB8AC3E}">
        <p14:creationId xmlns:p14="http://schemas.microsoft.com/office/powerpoint/2010/main" val="47115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23631" y="312615"/>
            <a:ext cx="10613292" cy="6124754"/>
          </a:xfrm>
          <a:prstGeom prst="rect">
            <a:avLst/>
          </a:prstGeom>
          <a:noFill/>
        </p:spPr>
        <p:txBody>
          <a:bodyPr wrap="square" rtlCol="0">
            <a:spAutoFit/>
          </a:bodyPr>
          <a:lstStyle/>
          <a:p>
            <a:r>
              <a:rPr lang="it-IT" sz="1400" dirty="0"/>
              <a:t>L’obesità è una condizione complessa e multifattoriale. </a:t>
            </a:r>
          </a:p>
          <a:p>
            <a:endParaRPr lang="it-IT" sz="1400" dirty="0"/>
          </a:p>
          <a:p>
            <a:r>
              <a:rPr lang="it-IT" sz="1400" dirty="0"/>
              <a:t>Le cause dell’obesità includono:</a:t>
            </a:r>
          </a:p>
          <a:p>
            <a:endParaRPr lang="it-IT" sz="1400" dirty="0"/>
          </a:p>
          <a:p>
            <a:r>
              <a:rPr lang="it-IT" sz="1400" b="1" dirty="0"/>
              <a:t>Alimentazione poco salutare</a:t>
            </a:r>
            <a:r>
              <a:rPr lang="it-IT" sz="1400" dirty="0"/>
              <a:t>.</a:t>
            </a:r>
          </a:p>
          <a:p>
            <a:endParaRPr lang="it-IT" sz="1400" dirty="0"/>
          </a:p>
          <a:p>
            <a:r>
              <a:rPr lang="it-IT" sz="1400" b="1" dirty="0"/>
              <a:t>Stile di vita sedentario.</a:t>
            </a:r>
          </a:p>
          <a:p>
            <a:endParaRPr lang="it-IT" sz="1400" dirty="0"/>
          </a:p>
          <a:p>
            <a:r>
              <a:rPr lang="it-IT" sz="1400" b="1" dirty="0"/>
              <a:t>Fattori genetici</a:t>
            </a:r>
            <a:r>
              <a:rPr lang="it-IT" sz="1400" dirty="0"/>
              <a:t>: L’ereditarietà può svolgere un ruolo, influenzando la predisposizione di una persona all’obesità. </a:t>
            </a:r>
          </a:p>
          <a:p>
            <a:endParaRPr lang="it-IT" sz="1400" dirty="0"/>
          </a:p>
          <a:p>
            <a:r>
              <a:rPr lang="it-IT" sz="1400" b="1" dirty="0"/>
              <a:t>Fattori psicologici</a:t>
            </a:r>
            <a:r>
              <a:rPr lang="it-IT" sz="1400" dirty="0"/>
              <a:t>: Stress, depressione, ansia e altri disturbi mentali possono influenzare i comportamenti alimentari, portando a eccessi alimentari.</a:t>
            </a:r>
          </a:p>
          <a:p>
            <a:endParaRPr lang="it-IT" sz="1400" dirty="0"/>
          </a:p>
          <a:p>
            <a:r>
              <a:rPr lang="it-IT" sz="1400" b="1" dirty="0"/>
              <a:t>Problemi emotivi e comportamentali legati all’alimentazione (DCA)</a:t>
            </a:r>
            <a:r>
              <a:rPr lang="it-IT" sz="1400" dirty="0"/>
              <a:t>: Alcune persone possono utilizzare il cibo come mezzo per affrontare lo stress, la tristezza o altre emozioni, portando a comportamenti alimentari disfunzionali.</a:t>
            </a:r>
          </a:p>
          <a:p>
            <a:endParaRPr lang="it-IT" sz="1400" dirty="0"/>
          </a:p>
          <a:p>
            <a:r>
              <a:rPr lang="it-IT" sz="1400" b="1" dirty="0"/>
              <a:t>Farmaci</a:t>
            </a:r>
            <a:r>
              <a:rPr lang="it-IT" sz="1400" dirty="0"/>
              <a:t>: Alcuni farmaci, come quelli utilizzati per trattare condizioni come la depressione, l’ipertensione e il diabete, possono causare aumento di peso come effetto collaterale. I farmaci contenenti cortisone, soprattutto se utilizzati ad alte dosi e per periodi prolungati, possono provocare aumento del peso. </a:t>
            </a:r>
          </a:p>
          <a:p>
            <a:endParaRPr lang="it-IT" sz="1400" dirty="0"/>
          </a:p>
          <a:p>
            <a:r>
              <a:rPr lang="it-IT" sz="1400" b="1" dirty="0"/>
              <a:t>Cambiamenti ormonali</a:t>
            </a:r>
            <a:r>
              <a:rPr lang="it-IT" sz="1400" dirty="0"/>
              <a:t>: Alcune condizioni endocrinologiche, come la sindrome di </a:t>
            </a:r>
            <a:r>
              <a:rPr lang="it-IT" sz="1400" dirty="0" err="1"/>
              <a:t>Cushing</a:t>
            </a:r>
            <a:r>
              <a:rPr lang="it-IT" sz="1400" dirty="0"/>
              <a:t>.</a:t>
            </a:r>
          </a:p>
          <a:p>
            <a:endParaRPr lang="it-IT" sz="1400" dirty="0"/>
          </a:p>
          <a:p>
            <a:r>
              <a:rPr lang="it-IT" sz="1400" b="1" dirty="0"/>
              <a:t>Ambiente sociale ed economico</a:t>
            </a:r>
            <a:r>
              <a:rPr lang="it-IT" sz="1400" dirty="0"/>
              <a:t>: L’accessibilità a cibi poco salutari, l’ambiente alimentare locale e il livello socioeconomico familiare possono influenzare le abitudini alimentari.</a:t>
            </a:r>
          </a:p>
          <a:p>
            <a:endParaRPr lang="it-IT" sz="1400" dirty="0"/>
          </a:p>
          <a:p>
            <a:r>
              <a:rPr lang="it-IT" sz="1400" b="1" dirty="0"/>
              <a:t>Mancanza di sonno</a:t>
            </a:r>
            <a:r>
              <a:rPr lang="it-IT" sz="1400" dirty="0"/>
              <a:t>: La privazione cronica del sonno, ad esempio in chi svolge professioni con turni notturni, può alterare gli ormoni che regolano la fame e la sazietà, portando a una maggiore assunzione calorica.</a:t>
            </a:r>
          </a:p>
          <a:p>
            <a:endParaRPr lang="it-IT" sz="1400" dirty="0"/>
          </a:p>
        </p:txBody>
      </p:sp>
    </p:spTree>
    <p:extLst>
      <p:ext uri="{BB962C8B-B14F-4D97-AF65-F5344CB8AC3E}">
        <p14:creationId xmlns:p14="http://schemas.microsoft.com/office/powerpoint/2010/main" val="2212259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492369" y="422031"/>
            <a:ext cx="11082216" cy="4401205"/>
          </a:xfrm>
          <a:prstGeom prst="rect">
            <a:avLst/>
          </a:prstGeom>
          <a:noFill/>
        </p:spPr>
        <p:txBody>
          <a:bodyPr wrap="square" rtlCol="0">
            <a:spAutoFit/>
          </a:bodyPr>
          <a:lstStyle/>
          <a:p>
            <a:r>
              <a:rPr lang="it-IT" sz="1400" b="1" dirty="0"/>
              <a:t>Perché è importante che il paziente obeso si rivolga all’endocrinologo?</a:t>
            </a:r>
          </a:p>
          <a:p>
            <a:endParaRPr lang="it-IT" sz="1400" b="1" dirty="0"/>
          </a:p>
          <a:p>
            <a:endParaRPr lang="it-IT" sz="1400" b="1" dirty="0"/>
          </a:p>
          <a:p>
            <a:r>
              <a:rPr lang="it-IT" sz="1400" b="1" dirty="0"/>
              <a:t>Identificazione delle cause sottostanti</a:t>
            </a:r>
            <a:r>
              <a:rPr lang="it-IT" sz="1400" dirty="0"/>
              <a:t>: In rari casi, l’obesità è associata a disfunzioni endocrine, come l’eccesso di cortisolo (o sindrome di </a:t>
            </a:r>
            <a:r>
              <a:rPr lang="it-IT" sz="1400" dirty="0" err="1"/>
              <a:t>Cushing</a:t>
            </a:r>
            <a:r>
              <a:rPr lang="it-IT" sz="1400" dirty="0"/>
              <a:t>). Sebbene siano rare, è importante identificare e trattare eventuali cause endocrine di obesità in quanto possono causare problemi anche seri che coinvolgono tutto l’organismo; ad esempio, nel caso della sindrome di </a:t>
            </a:r>
            <a:r>
              <a:rPr lang="it-IT" sz="1400" dirty="0" err="1"/>
              <a:t>Cushing</a:t>
            </a:r>
            <a:r>
              <a:rPr lang="it-IT" sz="1400" dirty="0"/>
              <a:t>, diabete, fratture ossee, ipertensione arteriosa, problemi di umore, debolezza muscolare, infezioni, trombosi, etc.</a:t>
            </a:r>
          </a:p>
          <a:p>
            <a:endParaRPr lang="it-IT" sz="1400" dirty="0"/>
          </a:p>
          <a:p>
            <a:r>
              <a:rPr lang="it-IT" sz="1400" b="1" dirty="0"/>
              <a:t>Valutazione delle opzioni di trattamento e terapie farmacologiche</a:t>
            </a:r>
            <a:r>
              <a:rPr lang="it-IT" sz="1400" dirty="0"/>
              <a:t>: In alcuni casi, potrebbe essere necessario l’uso di farmaci per gestire l’obesità. Gli endocrinologi sono competenti nella prescrizione e nella gestione di tali terapie farmacologiche, personalizzandole in base alle esigenze del paziente.</a:t>
            </a:r>
          </a:p>
          <a:p>
            <a:endParaRPr lang="it-IT" sz="1400" dirty="0"/>
          </a:p>
          <a:p>
            <a:r>
              <a:rPr lang="it-IT" sz="1400" b="1" dirty="0"/>
              <a:t>Monitoraggio a lungo termine</a:t>
            </a:r>
            <a:r>
              <a:rPr lang="it-IT" sz="1400" dirty="0"/>
              <a:t>: L’obesità è una condizione cronica che richiede un monitoraggio costante. Gli endocrinologi possono seguire i progressi del paziente nel tempo, apportando eventuali modifiche al piano di trattamento secondo necessità.</a:t>
            </a:r>
          </a:p>
          <a:p>
            <a:endParaRPr lang="it-IT" sz="1400" dirty="0"/>
          </a:p>
          <a:p>
            <a:r>
              <a:rPr lang="it-IT" sz="1400" b="1" dirty="0"/>
              <a:t>Gestione delle complicanze</a:t>
            </a:r>
            <a:r>
              <a:rPr lang="it-IT" sz="1400" dirty="0"/>
              <a:t>: L’obesità è associata a una serie di complicanze mediche, come il diabete tipo 2, le malattie cardiovascolari e altre condizioni. Gli endocrinologi possono gestire queste complicanze e lavorare per prevenirle o attenuarle.</a:t>
            </a:r>
          </a:p>
          <a:p>
            <a:endParaRPr lang="it-IT" sz="1400" dirty="0"/>
          </a:p>
          <a:p>
            <a:r>
              <a:rPr lang="it-IT" sz="1400" b="1" dirty="0"/>
              <a:t>Gli endocrinologi </a:t>
            </a:r>
            <a:r>
              <a:rPr lang="it-IT" sz="1400" dirty="0"/>
              <a:t>giocano un ruolo cruciale nella gestione dell’obesità perché</a:t>
            </a:r>
            <a:r>
              <a:rPr lang="it-IT" sz="1400" b="1" dirty="0"/>
              <a:t> sono in grado di affrontare le cause sottostanti, personalizzare le terapie, e fornire un supporto completo per aiutare i pazienti a raggiungere e mantenere un peso corporeo sano</a:t>
            </a:r>
            <a:r>
              <a:rPr lang="it-IT" sz="1400" dirty="0"/>
              <a:t>.</a:t>
            </a:r>
            <a:r>
              <a:rPr lang="it-IT" sz="1400" b="1" dirty="0"/>
              <a:t> </a:t>
            </a:r>
            <a:endParaRPr lang="it-IT" sz="1400" dirty="0"/>
          </a:p>
          <a:p>
            <a:endParaRPr lang="it-IT" sz="1400" dirty="0"/>
          </a:p>
        </p:txBody>
      </p:sp>
    </p:spTree>
    <p:extLst>
      <p:ext uri="{BB962C8B-B14F-4D97-AF65-F5344CB8AC3E}">
        <p14:creationId xmlns:p14="http://schemas.microsoft.com/office/powerpoint/2010/main" val="2851291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53292" y="414215"/>
            <a:ext cx="11261970" cy="4401205"/>
          </a:xfrm>
          <a:prstGeom prst="rect">
            <a:avLst/>
          </a:prstGeom>
          <a:noFill/>
        </p:spPr>
        <p:txBody>
          <a:bodyPr wrap="square" rtlCol="0">
            <a:spAutoFit/>
          </a:bodyPr>
          <a:lstStyle/>
          <a:p>
            <a:r>
              <a:rPr lang="it-IT" sz="1400" b="1" dirty="0"/>
              <a:t>Quali conseguenze endocrine può avere l’obesità?</a:t>
            </a:r>
          </a:p>
          <a:p>
            <a:endParaRPr lang="it-IT" sz="1400" b="1" dirty="0"/>
          </a:p>
          <a:p>
            <a:r>
              <a:rPr lang="it-IT" sz="1400" b="1" dirty="0"/>
              <a:t>Resistenza all’insulina</a:t>
            </a:r>
            <a:r>
              <a:rPr lang="it-IT" sz="1400" dirty="0"/>
              <a:t>: L’obesità è spesso associata a una maggiore resistenza all’insulina periferica, il che significa che le cellule del corpo non rispondono efficacemente all’insulina prodotta dal pancreas. Questa condizione si associa spesso a DMT2.</a:t>
            </a:r>
          </a:p>
          <a:p>
            <a:endParaRPr lang="it-IT" sz="1400" dirty="0"/>
          </a:p>
          <a:p>
            <a:r>
              <a:rPr lang="it-IT" sz="1400" b="1" dirty="0"/>
              <a:t>Diabete di tipo 2 (DMT2)</a:t>
            </a:r>
            <a:r>
              <a:rPr lang="it-IT" sz="1400" dirty="0"/>
              <a:t>: L’obesità è uno dei principali fattori di rischio per lo sviluppo del diabete di tipo 2. L’eccesso di grasso corporeo può interferire con la capacità delle cellule di utilizzare l’insulina in modo efficiente, causando un aumento della glicemia.</a:t>
            </a:r>
          </a:p>
          <a:p>
            <a:endParaRPr lang="it-IT" sz="1400" dirty="0"/>
          </a:p>
          <a:p>
            <a:r>
              <a:rPr lang="it-IT" sz="1400" b="1" dirty="0"/>
              <a:t>Disfunzioni della ghiandola tiroidea</a:t>
            </a:r>
            <a:r>
              <a:rPr lang="it-IT" sz="1400" dirty="0"/>
              <a:t>: L’obesità può influenzare il funzionamento della ghiandola tiroidea, causando ipotiroidismo subclinico o distiroidismo.</a:t>
            </a:r>
          </a:p>
          <a:p>
            <a:endParaRPr lang="it-IT" sz="1400" dirty="0"/>
          </a:p>
          <a:p>
            <a:r>
              <a:rPr lang="it-IT" sz="1400" b="1" dirty="0"/>
              <a:t>Squilibri nell’asse ipotalamo-ipofisi-surrene</a:t>
            </a:r>
            <a:r>
              <a:rPr lang="it-IT" sz="1400" dirty="0"/>
              <a:t> (HPA): L’ asse HPA, regola il rilascio di cortisolo e altri ormoni stress-correlati, portando a variazioni nei livelli di cortisolo (TEST DI NUGENT PREOPERATORIO).</a:t>
            </a:r>
          </a:p>
          <a:p>
            <a:endParaRPr lang="it-IT" sz="1400" dirty="0"/>
          </a:p>
          <a:p>
            <a:r>
              <a:rPr lang="it-IT" sz="1400" b="1" dirty="0"/>
              <a:t>Alterazioni nell’equilibrio sessuale</a:t>
            </a:r>
            <a:r>
              <a:rPr lang="it-IT" sz="1400" dirty="0"/>
              <a:t>: L’obesità può influire sulla produzione di ormoni sessuali, portando a disturbi del ciclo mestruale nelle donne (</a:t>
            </a:r>
            <a:r>
              <a:rPr lang="it-IT" sz="1400" dirty="0" err="1"/>
              <a:t>amenorre</a:t>
            </a:r>
            <a:r>
              <a:rPr lang="it-IT" sz="1400" dirty="0"/>
              <a:t>/</a:t>
            </a:r>
            <a:r>
              <a:rPr lang="it-IT" sz="1400" dirty="0" err="1"/>
              <a:t>dismenorre</a:t>
            </a:r>
            <a:r>
              <a:rPr lang="it-IT" sz="1400" dirty="0"/>
              <a:t>) e a una diminuzione della produzione di testosterone negli uomini (ipogonadismo).</a:t>
            </a:r>
          </a:p>
          <a:p>
            <a:endParaRPr lang="it-IT" sz="1400" dirty="0"/>
          </a:p>
          <a:p>
            <a:r>
              <a:rPr lang="it-IT" sz="1400" b="1" dirty="0"/>
              <a:t>Infertilità</a:t>
            </a:r>
            <a:r>
              <a:rPr lang="it-IT" sz="1400" dirty="0"/>
              <a:t>.</a:t>
            </a:r>
          </a:p>
          <a:p>
            <a:br>
              <a:rPr lang="it-IT" sz="1400" dirty="0"/>
            </a:br>
            <a:endParaRPr lang="it-IT" sz="1400" dirty="0"/>
          </a:p>
        </p:txBody>
      </p:sp>
    </p:spTree>
    <p:extLst>
      <p:ext uri="{BB962C8B-B14F-4D97-AF65-F5344CB8AC3E}">
        <p14:creationId xmlns:p14="http://schemas.microsoft.com/office/powerpoint/2010/main" val="2851291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96985" y="304800"/>
            <a:ext cx="11723077" cy="3108543"/>
          </a:xfrm>
          <a:prstGeom prst="rect">
            <a:avLst/>
          </a:prstGeom>
          <a:noFill/>
        </p:spPr>
        <p:txBody>
          <a:bodyPr wrap="square" rtlCol="0">
            <a:spAutoFit/>
          </a:bodyPr>
          <a:lstStyle/>
          <a:p>
            <a:r>
              <a:rPr lang="it-IT" sz="1400" b="1" dirty="0"/>
              <a:t>Quali valutazioni ed esami eseguirà l’endocrinologo sul paziente obeso?</a:t>
            </a:r>
          </a:p>
          <a:p>
            <a:endParaRPr lang="it-IT" sz="1400" b="1" dirty="0"/>
          </a:p>
          <a:p>
            <a:endParaRPr lang="it-IT" sz="1400" b="1" dirty="0"/>
          </a:p>
          <a:p>
            <a:r>
              <a:rPr lang="it-IT" sz="1400" b="1" dirty="0"/>
              <a:t>Esami ematici</a:t>
            </a:r>
            <a:r>
              <a:rPr lang="it-IT" sz="1400" dirty="0"/>
              <a:t>: Questi includono glicemia, </a:t>
            </a:r>
            <a:r>
              <a:rPr lang="it-IT" sz="1400" dirty="0" err="1"/>
              <a:t>emogliobina</a:t>
            </a:r>
            <a:r>
              <a:rPr lang="it-IT" sz="1400" dirty="0"/>
              <a:t> </a:t>
            </a:r>
            <a:r>
              <a:rPr lang="it-IT" sz="1400" dirty="0" err="1"/>
              <a:t>glicata</a:t>
            </a:r>
            <a:r>
              <a:rPr lang="it-IT" sz="1400" dirty="0"/>
              <a:t>, profilo lipidico (colesterolo totale, HDL, LDL e trigliceridi), funzionalità </a:t>
            </a:r>
            <a:r>
              <a:rPr lang="it-IT" sz="1400" dirty="0" err="1"/>
              <a:t>eptica</a:t>
            </a:r>
            <a:r>
              <a:rPr lang="it-IT" sz="1400" dirty="0"/>
              <a:t> e renale, cortisolo urinario.</a:t>
            </a:r>
          </a:p>
          <a:p>
            <a:endParaRPr lang="it-IT" sz="1400" dirty="0"/>
          </a:p>
          <a:p>
            <a:r>
              <a:rPr lang="it-IT" sz="1400" b="1" dirty="0"/>
              <a:t>Test ormonali</a:t>
            </a:r>
            <a:r>
              <a:rPr lang="it-IT" sz="1400" dirty="0"/>
              <a:t>: Può essere necessario eseguire test ormonali per valutare la funzione tiroidea, i livelli di cortisolo o altri squilibri ormonali.</a:t>
            </a:r>
          </a:p>
          <a:p>
            <a:endParaRPr lang="it-IT" sz="1400" dirty="0"/>
          </a:p>
          <a:p>
            <a:r>
              <a:rPr lang="it-IT" sz="1400" b="1" dirty="0"/>
              <a:t>Valutazione nutrizionale</a:t>
            </a:r>
            <a:r>
              <a:rPr lang="it-IT" sz="1400" dirty="0"/>
              <a:t>: Un dietologo o un nutrizionista può essere coinvolto per valutare l’apporto alimentare del paziente e fornire indicazioni sulla dieta.</a:t>
            </a:r>
          </a:p>
          <a:p>
            <a:endParaRPr lang="it-IT" sz="1400" dirty="0"/>
          </a:p>
          <a:p>
            <a:r>
              <a:rPr lang="it-IT" sz="1400" b="1" dirty="0"/>
              <a:t>Valutazione psicologica</a:t>
            </a:r>
            <a:r>
              <a:rPr lang="it-IT" sz="1400" dirty="0"/>
              <a:t>: </a:t>
            </a:r>
            <a:r>
              <a:rPr lang="it-IT" sz="1400" dirty="0" err="1"/>
              <a:t>valutazioen</a:t>
            </a:r>
            <a:r>
              <a:rPr lang="it-IT" sz="1400" dirty="0"/>
              <a:t> DCA e controindicazioni S.I.C.OB per chirurgia bariatrica</a:t>
            </a:r>
          </a:p>
          <a:p>
            <a:endParaRPr lang="it-IT" sz="1400" dirty="0"/>
          </a:p>
          <a:p>
            <a:r>
              <a:rPr lang="it-IT" sz="1400" b="1" dirty="0"/>
              <a:t>Esami di II livello: </a:t>
            </a:r>
            <a:r>
              <a:rPr lang="it-IT" sz="1400" dirty="0"/>
              <a:t>Imaging (RM), Test di </a:t>
            </a:r>
            <a:r>
              <a:rPr lang="it-IT" sz="1400" dirty="0" err="1"/>
              <a:t>Nugent</a:t>
            </a:r>
            <a:endParaRPr lang="it-IT" sz="1400" dirty="0"/>
          </a:p>
          <a:p>
            <a:endParaRPr lang="it-IT" sz="1400" dirty="0"/>
          </a:p>
        </p:txBody>
      </p:sp>
    </p:spTree>
    <p:extLst>
      <p:ext uri="{BB962C8B-B14F-4D97-AF65-F5344CB8AC3E}">
        <p14:creationId xmlns:p14="http://schemas.microsoft.com/office/powerpoint/2010/main" val="265863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484554" y="195385"/>
            <a:ext cx="11371384" cy="5078313"/>
          </a:xfrm>
          <a:prstGeom prst="rect">
            <a:avLst/>
          </a:prstGeom>
          <a:noFill/>
        </p:spPr>
        <p:txBody>
          <a:bodyPr wrap="square" rtlCol="0">
            <a:spAutoFit/>
          </a:bodyPr>
          <a:lstStyle/>
          <a:p>
            <a:r>
              <a:rPr lang="it-IT" dirty="0"/>
              <a:t>Le principali patologie obesità correlate che interessano il sistema endocrino sono:</a:t>
            </a:r>
          </a:p>
          <a:p>
            <a:endParaRPr lang="it-IT" dirty="0"/>
          </a:p>
          <a:p>
            <a:r>
              <a:rPr lang="it-IT" b="1" dirty="0"/>
              <a:t>Patologie tiroidee</a:t>
            </a:r>
            <a:r>
              <a:rPr lang="it-IT" dirty="0"/>
              <a:t>: tra cui ipotiroidismo, gozzo, nodulo tiroideo e neoplasie della tiroide.</a:t>
            </a:r>
          </a:p>
          <a:p>
            <a:endParaRPr lang="it-IT" dirty="0"/>
          </a:p>
          <a:p>
            <a:r>
              <a:rPr lang="it-IT" b="1" dirty="0"/>
              <a:t>Patologie ipofisarie</a:t>
            </a:r>
            <a:r>
              <a:rPr lang="it-IT" dirty="0"/>
              <a:t>: tra cui ipopituitarismo, </a:t>
            </a:r>
            <a:r>
              <a:rPr lang="it-IT" dirty="0" err="1"/>
              <a:t>iperprolattinemia</a:t>
            </a:r>
            <a:r>
              <a:rPr lang="it-IT" dirty="0"/>
              <a:t>, deficit di ormone della crescita (GH)</a:t>
            </a:r>
          </a:p>
          <a:p>
            <a:endParaRPr lang="it-IT" dirty="0"/>
          </a:p>
          <a:p>
            <a:r>
              <a:rPr lang="it-IT" b="1" dirty="0"/>
              <a:t>Patologie delle paratiroidi e del metabolismo </a:t>
            </a:r>
            <a:r>
              <a:rPr lang="it-IT" b="1" dirty="0" err="1"/>
              <a:t>fosfo</a:t>
            </a:r>
            <a:r>
              <a:rPr lang="it-IT" b="1" dirty="0"/>
              <a:t>-calcico</a:t>
            </a:r>
            <a:r>
              <a:rPr lang="it-IT" dirty="0"/>
              <a:t>: tra cui osteoporosi, </a:t>
            </a:r>
            <a:r>
              <a:rPr lang="it-IT" dirty="0" err="1"/>
              <a:t>ipoparatiroidismo</a:t>
            </a:r>
            <a:r>
              <a:rPr lang="it-IT" dirty="0"/>
              <a:t> e iperparatiroidismo primitivo e secondario a deficit di vitamina D.</a:t>
            </a:r>
          </a:p>
          <a:p>
            <a:endParaRPr lang="it-IT" dirty="0"/>
          </a:p>
          <a:p>
            <a:r>
              <a:rPr lang="it-IT" b="1" dirty="0"/>
              <a:t>Patologie del surrene</a:t>
            </a:r>
            <a:r>
              <a:rPr lang="it-IT" dirty="0"/>
              <a:t>: tra cui </a:t>
            </a:r>
            <a:r>
              <a:rPr lang="it-IT" dirty="0" err="1"/>
              <a:t>ipercortisolismo</a:t>
            </a:r>
            <a:r>
              <a:rPr lang="it-IT" dirty="0"/>
              <a:t> o Sindrome di </a:t>
            </a:r>
            <a:r>
              <a:rPr lang="it-IT" dirty="0" err="1"/>
              <a:t>Cushing</a:t>
            </a:r>
            <a:endParaRPr lang="it-IT" dirty="0"/>
          </a:p>
          <a:p>
            <a:endParaRPr lang="it-IT" dirty="0"/>
          </a:p>
          <a:p>
            <a:r>
              <a:rPr lang="it-IT" b="1" dirty="0"/>
              <a:t>Patologie del metabolismo</a:t>
            </a:r>
            <a:r>
              <a:rPr lang="it-IT" dirty="0"/>
              <a:t>: diabete mellito di tipo 1 e 2, dislipidemie, </a:t>
            </a:r>
            <a:r>
              <a:rPr lang="it-IT" dirty="0" err="1"/>
              <a:t>iperinsulinismo</a:t>
            </a:r>
            <a:r>
              <a:rPr lang="it-IT" dirty="0"/>
              <a:t>, ipertensione arteriosa.</a:t>
            </a:r>
          </a:p>
          <a:p>
            <a:endParaRPr lang="it-IT" dirty="0"/>
          </a:p>
          <a:p>
            <a:r>
              <a:rPr lang="it-IT" b="1" dirty="0"/>
              <a:t>Patologie gonadiche</a:t>
            </a:r>
            <a:r>
              <a:rPr lang="it-IT" dirty="0"/>
              <a:t>: infertilità (femminile e maschile), ipogonadismi, deficit erettile, sindrome dell’ovaio policistico(PCOS)  e disordini del ciclo mestruale.</a:t>
            </a:r>
          </a:p>
          <a:p>
            <a:endParaRPr lang="it-IT" dirty="0"/>
          </a:p>
          <a:p>
            <a:r>
              <a:rPr lang="it-IT" b="1" dirty="0"/>
              <a:t>Anomalie della differenziazione sessuale, disturbi della crescita e della pubertà.</a:t>
            </a:r>
            <a:endParaRPr lang="it-IT" dirty="0"/>
          </a:p>
          <a:p>
            <a:endParaRPr lang="it-IT" dirty="0"/>
          </a:p>
        </p:txBody>
      </p:sp>
    </p:spTree>
    <p:extLst>
      <p:ext uri="{BB962C8B-B14F-4D97-AF65-F5344CB8AC3E}">
        <p14:creationId xmlns:p14="http://schemas.microsoft.com/office/powerpoint/2010/main" val="2658637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6C91F01C-E9BC-5A5E-9571-DD010E388A25}"/>
              </a:ext>
            </a:extLst>
          </p:cNvPr>
          <p:cNvSpPr txBox="1"/>
          <p:nvPr/>
        </p:nvSpPr>
        <p:spPr>
          <a:xfrm>
            <a:off x="1092200" y="1885125"/>
            <a:ext cx="3068833" cy="2093975"/>
          </a:xfrm>
          <a:prstGeom prst="rect">
            <a:avLst/>
          </a:prstGeom>
        </p:spPr>
        <p:txBody>
          <a:bodyPr vert="horz" lIns="91440" tIns="45720" rIns="91440" bIns="45720" rtlCol="0" anchor="ctr">
            <a:normAutofit/>
          </a:bodyPr>
          <a:lstStyle/>
          <a:p>
            <a:pPr>
              <a:lnSpc>
                <a:spcPct val="90000"/>
              </a:lnSpc>
              <a:spcBef>
                <a:spcPct val="0"/>
              </a:spcBef>
              <a:spcAft>
                <a:spcPts val="600"/>
              </a:spcAft>
            </a:pPr>
            <a:r>
              <a:rPr lang="it-IT" sz="2400" b="1" i="0" kern="1200" spc="-50" baseline="0">
                <a:solidFill>
                  <a:srgbClr val="FFFFFF"/>
                </a:solidFill>
                <a:latin typeface="+mn-lt"/>
                <a:ea typeface="+mj-ea"/>
                <a:cs typeface="+mj-cs"/>
              </a:rPr>
              <a:t>CONTROIDICAZIONI ENDOCRINOLOGICHE A </a:t>
            </a:r>
          </a:p>
          <a:p>
            <a:pPr>
              <a:lnSpc>
                <a:spcPct val="90000"/>
              </a:lnSpc>
              <a:spcBef>
                <a:spcPct val="0"/>
              </a:spcBef>
              <a:spcAft>
                <a:spcPts val="600"/>
              </a:spcAft>
            </a:pPr>
            <a:r>
              <a:rPr lang="it-IT" sz="2400" b="1" i="0" kern="1200" spc="-50" baseline="0">
                <a:solidFill>
                  <a:srgbClr val="FFFFFF"/>
                </a:solidFill>
                <a:latin typeface="+mn-lt"/>
                <a:ea typeface="+mj-ea"/>
                <a:cs typeface="+mj-cs"/>
              </a:rPr>
              <a:t>CHIRURGIA BARAITRICA???</a:t>
            </a:r>
          </a:p>
          <a:p>
            <a:pPr>
              <a:lnSpc>
                <a:spcPct val="90000"/>
              </a:lnSpc>
              <a:spcBef>
                <a:spcPct val="0"/>
              </a:spcBef>
              <a:spcAft>
                <a:spcPts val="600"/>
              </a:spcAft>
            </a:pPr>
            <a:endParaRPr lang="it-IT" sz="2400" b="1" i="0" kern="1200" spc="-50" baseline="0">
              <a:solidFill>
                <a:srgbClr val="FFFFFF"/>
              </a:solidFill>
              <a:latin typeface="+mn-lt"/>
              <a:ea typeface="+mj-ea"/>
              <a:cs typeface="+mj-cs"/>
            </a:endParaRPr>
          </a:p>
        </p:txBody>
      </p:sp>
      <p:pic>
        <p:nvPicPr>
          <p:cNvPr id="4" name="Immagine 3">
            <a:extLst>
              <a:ext uri="{FF2B5EF4-FFF2-40B4-BE49-F238E27FC236}">
                <a16:creationId xmlns:a16="http://schemas.microsoft.com/office/drawing/2014/main" id="{3D596825-B4EC-C4F9-B297-A5E7181FF7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04020" y="943430"/>
            <a:ext cx="3838158" cy="3977366"/>
          </a:xfrm>
          <a:prstGeom prst="rect">
            <a:avLst/>
          </a:prstGeom>
          <a:noFill/>
        </p:spPr>
      </p:pic>
      <p:sp>
        <p:nvSpPr>
          <p:cNvPr id="5" name="CasellaDiTesto 4">
            <a:extLst>
              <a:ext uri="{FF2B5EF4-FFF2-40B4-BE49-F238E27FC236}">
                <a16:creationId xmlns:a16="http://schemas.microsoft.com/office/drawing/2014/main" id="{4E31BFC8-0BF9-81D6-4B14-C8C3814791F3}"/>
              </a:ext>
            </a:extLst>
          </p:cNvPr>
          <p:cNvSpPr txBox="1"/>
          <p:nvPr/>
        </p:nvSpPr>
        <p:spPr>
          <a:xfrm>
            <a:off x="4542503" y="2685609"/>
            <a:ext cx="1020097" cy="523220"/>
          </a:xfrm>
          <a:prstGeom prst="rect">
            <a:avLst/>
          </a:prstGeom>
          <a:noFill/>
        </p:spPr>
        <p:txBody>
          <a:bodyPr wrap="square" rtlCol="0">
            <a:spAutoFit/>
          </a:bodyPr>
          <a:lstStyle/>
          <a:p>
            <a:pPr algn="ctr"/>
            <a:r>
              <a:rPr lang="it-IT" sz="2800" b="1" dirty="0">
                <a:solidFill>
                  <a:srgbClr val="C00000"/>
                </a:solidFill>
              </a:rPr>
              <a:t>NO!!</a:t>
            </a:r>
          </a:p>
        </p:txBody>
      </p:sp>
    </p:spTree>
    <p:extLst>
      <p:ext uri="{BB962C8B-B14F-4D97-AF65-F5344CB8AC3E}">
        <p14:creationId xmlns:p14="http://schemas.microsoft.com/office/powerpoint/2010/main" val="265863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7F1CCB64-8231-435F-87C9-78C908E39380}"/>
              </a:ext>
            </a:extLst>
          </p:cNvPr>
          <p:cNvSpPr>
            <a:spLocks noGrp="1"/>
          </p:cNvSpPr>
          <p:nvPr>
            <p:ph type="ctrTitle"/>
          </p:nvPr>
        </p:nvSpPr>
        <p:spPr/>
        <p:txBody>
          <a:bodyPr/>
          <a:lstStyle/>
          <a:p>
            <a:pPr algn="ctr"/>
            <a:r>
              <a:rPr lang="it-IT" dirty="0"/>
              <a:t>Grazie</a:t>
            </a:r>
          </a:p>
        </p:txBody>
      </p:sp>
    </p:spTree>
    <p:extLst>
      <p:ext uri="{BB962C8B-B14F-4D97-AF65-F5344CB8AC3E}">
        <p14:creationId xmlns:p14="http://schemas.microsoft.com/office/powerpoint/2010/main" val="1745545523"/>
      </p:ext>
    </p:extLst>
  </p:cSld>
  <p:clrMapOvr>
    <a:masterClrMapping/>
  </p:clrMapOvr>
</p:sld>
</file>

<file path=ppt/theme/theme1.xml><?xml version="1.0" encoding="utf-8"?>
<a:theme xmlns:a="http://schemas.openxmlformats.org/drawingml/2006/main" name="RetrospectVTI">
  <a:themeElements>
    <a:clrScheme name="Blu caldo">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Office_42167526_TF33476885.potx" id="{67A3B757-088A-4997-AD47-EBBB609AAF73}" vid="{61F4B085-7BC3-43AB-AFF0-C8B68BB76BF9}"/>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 xsi:nil="true"/>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fa6e671f1cd7e4d96ff9652be322dd5e">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4e2496f70b101db0b8013f30a071bbf7"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E0A2CB4-6869-426F-8BC4-A32C90CBE263}">
  <ds:schemaRefs>
    <ds:schemaRef ds:uri="http://schemas.microsoft.com/sharepoint/v3/contenttype/forms"/>
  </ds:schemaRefs>
</ds:datastoreItem>
</file>

<file path=customXml/itemProps2.xml><?xml version="1.0" encoding="utf-8"?>
<ds:datastoreItem xmlns:ds="http://schemas.openxmlformats.org/officeDocument/2006/customXml" ds:itemID="{A4E879E6-8FFE-4154-8F2A-F7518B89B376}">
  <ds:schemaRefs>
    <ds:schemaRef ds:uri="http://schemas.microsoft.com/office/2006/documentManagement/types"/>
    <ds:schemaRef ds:uri="16c05727-aa75-4e4a-9b5f-8a80a1165891"/>
    <ds:schemaRef ds:uri="http://purl.org/dc/dcmitype/"/>
    <ds:schemaRef ds:uri="http://www.w3.org/XML/1998/namespace"/>
    <ds:schemaRef ds:uri="http://purl.org/dc/terms/"/>
    <ds:schemaRef ds:uri="http://purl.org/dc/elements/1.1/"/>
    <ds:schemaRef ds:uri="http://schemas.microsoft.com/office/infopath/2007/PartnerControls"/>
    <ds:schemaRef ds:uri="http://schemas.openxmlformats.org/package/2006/metadata/core-properties"/>
    <ds:schemaRef ds:uri="71af3243-3dd4-4a8d-8c0d-dd76da1f02a5"/>
    <ds:schemaRef ds:uri="http://schemas.microsoft.com/office/2006/metadata/properties"/>
  </ds:schemaRefs>
</ds:datastoreItem>
</file>

<file path=customXml/itemProps3.xml><?xml version="1.0" encoding="utf-8"?>
<ds:datastoreItem xmlns:ds="http://schemas.openxmlformats.org/officeDocument/2006/customXml" ds:itemID="{A941CA7C-A0BF-44EF-B2E5-7539C3B9B0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Presentazione classica per assemblea generale aziendale</Template>
  <TotalTime>61</TotalTime>
  <Words>977</Words>
  <Application>Microsoft Macintosh PowerPoint</Application>
  <PresentationFormat>Widescreen</PresentationFormat>
  <Paragraphs>83</Paragraphs>
  <Slides>8</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8</vt:i4>
      </vt:variant>
    </vt:vector>
  </HeadingPairs>
  <TitlesOfParts>
    <vt:vector size="11" baseType="lpstr">
      <vt:lpstr>Calibri</vt:lpstr>
      <vt:lpstr>Wingdings</vt:lpstr>
      <vt:lpstr>RetrospectVTI</vt:lpstr>
      <vt:lpstr>PATOLOGIE ENDOCRINOLOGICHE: QUANDO È INDICATO L’INTERVENTO E QUANDO CONTROINDICATO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Grazie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 29-30 aprile Primo Corso ACCADEMIA SICOB Direttori: M. De Luca - M.A. Zappa</dc:title>
  <dc:creator>Eliana Rispoli</dc:creator>
  <cp:lastModifiedBy>mattia pizzi</cp:lastModifiedBy>
  <cp:revision>16</cp:revision>
  <dcterms:created xsi:type="dcterms:W3CDTF">2022-02-27T17:36:31Z</dcterms:created>
  <dcterms:modified xsi:type="dcterms:W3CDTF">2024-10-13T09:31:18Z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